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1.bin" ContentType="audio/unknown"/>
  <Override PartName="/ppt/media/audio2.bin" ContentType="audio/unknown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2" r:id="rId9"/>
    <p:sldId id="268" r:id="rId10"/>
    <p:sldId id="269" r:id="rId11"/>
    <p:sldId id="270" r:id="rId12"/>
    <p:sldId id="271" r:id="rId13"/>
    <p:sldId id="272" r:id="rId14"/>
    <p:sldId id="273" r:id="rId15"/>
    <p:sldId id="266" r:id="rId16"/>
    <p:sldId id="274" r:id="rId17"/>
    <p:sldId id="267" r:id="rId18"/>
    <p:sldId id="275" r:id="rId19"/>
    <p:sldId id="276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0EA36E6-7399-7F4C-AF10-F8A84ABC371E}">
          <p14:sldIdLst>
            <p14:sldId id="256"/>
            <p14:sldId id="257"/>
            <p14:sldId id="259"/>
            <p14:sldId id="258"/>
            <p14:sldId id="263"/>
            <p14:sldId id="264"/>
            <p14:sldId id="265"/>
          </p14:sldIdLst>
        </p14:section>
        <p14:section name="Abschnitt ohne Titel" id="{AD9A50C0-D6F3-1349-A6CA-DAAAC9475E58}">
          <p14:sldIdLst>
            <p14:sldId id="262"/>
            <p14:sldId id="268"/>
            <p14:sldId id="269"/>
            <p14:sldId id="270"/>
            <p14:sldId id="271"/>
            <p14:sldId id="272"/>
            <p14:sldId id="273"/>
            <p14:sldId id="266"/>
            <p14:sldId id="274"/>
            <p14:sldId id="267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2" autoAdjust="0"/>
    <p:restoredTop sz="86390" autoAdjust="0"/>
  </p:normalViewPr>
  <p:slideViewPr>
    <p:cSldViewPr snapToGrid="0" snapToObjects="1">
      <p:cViewPr>
        <p:scale>
          <a:sx n="143" d="100"/>
          <a:sy n="143" d="100"/>
        </p:scale>
        <p:origin x="-104" y="-3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phldr="1"/>
      <dgm:spPr/>
      <dgm:t>
        <a:bodyPr/>
        <a:lstStyle/>
        <a:p>
          <a:endParaRPr lang="de-DE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Zufriedenheit </a:t>
          </a:r>
          <a:r>
            <a:rPr lang="de-DE" dirty="0" smtClean="0"/>
            <a:t>+++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 phldr="1"/>
      <dgm:spPr/>
      <dgm:t>
        <a:bodyPr/>
        <a:lstStyle/>
        <a:p>
          <a:endParaRPr lang="de-DE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ein (momentaner) </a:t>
          </a:r>
          <a:r>
            <a:rPr lang="de-DE" dirty="0" smtClean="0"/>
            <a:t>Zustand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 phldr="1"/>
      <dgm:spPr/>
      <dgm:t>
        <a:bodyPr/>
        <a:lstStyle/>
        <a:p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Abwesenheit </a:t>
          </a:r>
          <a:r>
            <a:rPr lang="de-DE" dirty="0" smtClean="0"/>
            <a:t>von </a:t>
          </a:r>
          <a:r>
            <a:rPr lang="de-DE" dirty="0" smtClean="0"/>
            <a:t>Unglück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21"/>
      <dgm:spPr/>
    </dgm:pt>
    <dgm:pt modelId="{28DC63ED-30D0-8849-B5CE-1635ACBAD9EE}" type="pres">
      <dgm:prSet presAssocID="{0ABB78C7-3133-AC43-B3FC-DFF5E25EB1AD}" presName="chevron2" presStyleLbl="alignNode1" presStyleIdx="1" presStyleCnt="21"/>
      <dgm:spPr/>
    </dgm:pt>
    <dgm:pt modelId="{87661177-2C33-4A4F-B93F-C004F3A431D9}" type="pres">
      <dgm:prSet presAssocID="{0ABB78C7-3133-AC43-B3FC-DFF5E25EB1AD}" presName="chevron3" presStyleLbl="alignNode1" presStyleIdx="2" presStyleCnt="21"/>
      <dgm:spPr/>
    </dgm:pt>
    <dgm:pt modelId="{ED8C00EF-C220-E84D-92E1-16D1C916B136}" type="pres">
      <dgm:prSet presAssocID="{0ABB78C7-3133-AC43-B3FC-DFF5E25EB1AD}" presName="chevron4" presStyleLbl="alignNode1" presStyleIdx="3" presStyleCnt="21"/>
      <dgm:spPr/>
    </dgm:pt>
    <dgm:pt modelId="{2D8D5811-68C7-AC42-8BC6-6A687AC94635}" type="pres">
      <dgm:prSet presAssocID="{0ABB78C7-3133-AC43-B3FC-DFF5E25EB1AD}" presName="chevron5" presStyleLbl="alignNode1" presStyleIdx="4" presStyleCnt="21"/>
      <dgm:spPr/>
    </dgm:pt>
    <dgm:pt modelId="{23886AE1-6EA4-AD42-9DAD-095C99C6AA5C}" type="pres">
      <dgm:prSet presAssocID="{0ABB78C7-3133-AC43-B3FC-DFF5E25EB1AD}" presName="chevron6" presStyleLbl="alignNode1" presStyleIdx="5" presStyleCnt="21"/>
      <dgm:spPr/>
    </dgm:pt>
    <dgm:pt modelId="{10B9DD46-23BE-F349-B117-7ABC1B7DF550}" type="pres">
      <dgm:prSet presAssocID="{0ABB78C7-3133-AC43-B3FC-DFF5E25EB1AD}" presName="chevron7" presStyleLbl="alignNode1" presStyleIdx="6" presStyleCnt="21"/>
      <dgm:spPr/>
    </dgm:pt>
    <dgm:pt modelId="{9E3BA3BD-CC85-D542-88F9-E0B3CD98D192}" type="pres">
      <dgm:prSet presAssocID="{0ABB78C7-3133-AC43-B3FC-DFF5E25EB1A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21"/>
      <dgm:spPr/>
    </dgm:pt>
    <dgm:pt modelId="{50219149-9B84-814D-98E4-5A5781B4C733}" type="pres">
      <dgm:prSet presAssocID="{2F3B8703-039F-7846-BF17-0664912857C5}" presName="chevron2" presStyleLbl="alignNode1" presStyleIdx="8" presStyleCnt="21"/>
      <dgm:spPr/>
    </dgm:pt>
    <dgm:pt modelId="{8EE4F809-2B16-7542-A553-9072063CA34D}" type="pres">
      <dgm:prSet presAssocID="{2F3B8703-039F-7846-BF17-0664912857C5}" presName="chevron3" presStyleLbl="alignNode1" presStyleIdx="9" presStyleCnt="21"/>
      <dgm:spPr/>
    </dgm:pt>
    <dgm:pt modelId="{64564C19-D547-F742-A74B-1EB50E2B7D43}" type="pres">
      <dgm:prSet presAssocID="{2F3B8703-039F-7846-BF17-0664912857C5}" presName="chevron4" presStyleLbl="alignNode1" presStyleIdx="10" presStyleCnt="21"/>
      <dgm:spPr/>
    </dgm:pt>
    <dgm:pt modelId="{4D4B6B6D-ECCB-7D44-B5BC-FE9059FE31D1}" type="pres">
      <dgm:prSet presAssocID="{2F3B8703-039F-7846-BF17-0664912857C5}" presName="chevron5" presStyleLbl="alignNode1" presStyleIdx="11" presStyleCnt="21"/>
      <dgm:spPr/>
    </dgm:pt>
    <dgm:pt modelId="{7545128F-CBBA-E544-B728-78DF40810BB2}" type="pres">
      <dgm:prSet presAssocID="{2F3B8703-039F-7846-BF17-0664912857C5}" presName="chevron6" presStyleLbl="alignNode1" presStyleIdx="12" presStyleCnt="21"/>
      <dgm:spPr/>
    </dgm:pt>
    <dgm:pt modelId="{82BFAAC2-9C03-A848-AA5B-D2FCB5C92705}" type="pres">
      <dgm:prSet presAssocID="{2F3B8703-039F-7846-BF17-0664912857C5}" presName="chevron7" presStyleLbl="alignNode1" presStyleIdx="13" presStyleCnt="21"/>
      <dgm:spPr/>
    </dgm:pt>
    <dgm:pt modelId="{EF8B3936-8CD3-5D49-A9A4-A56E6686F6FF}" type="pres">
      <dgm:prSet presAssocID="{2F3B8703-039F-7846-BF17-0664912857C5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AAA1E1-C764-364C-9E70-4693AEE3640E}" type="pres">
      <dgm:prSet presAssocID="{9DD14C7F-A952-4F44-AB8A-E265C1EA5EE2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14" presStyleCnt="21"/>
      <dgm:spPr/>
    </dgm:pt>
    <dgm:pt modelId="{D3307492-44A1-AE46-B13B-660415D87F46}" type="pres">
      <dgm:prSet presAssocID="{F7F98029-0104-6042-BFF0-12A93C4F6367}" presName="chevron2" presStyleLbl="alignNode1" presStyleIdx="15" presStyleCnt="21"/>
      <dgm:spPr/>
    </dgm:pt>
    <dgm:pt modelId="{9F0A5C37-6E6D-4546-82E4-131AF12BE798}" type="pres">
      <dgm:prSet presAssocID="{F7F98029-0104-6042-BFF0-12A93C4F6367}" presName="chevron3" presStyleLbl="alignNode1" presStyleIdx="16" presStyleCnt="21"/>
      <dgm:spPr/>
    </dgm:pt>
    <dgm:pt modelId="{A9C1C09D-1219-F840-B094-E4F1B9E8D88D}" type="pres">
      <dgm:prSet presAssocID="{F7F98029-0104-6042-BFF0-12A93C4F6367}" presName="chevron4" presStyleLbl="alignNode1" presStyleIdx="17" presStyleCnt="21"/>
      <dgm:spPr/>
    </dgm:pt>
    <dgm:pt modelId="{B0AE3C9B-47DC-F049-8B70-FA67EFF47B6D}" type="pres">
      <dgm:prSet presAssocID="{F7F98029-0104-6042-BFF0-12A93C4F6367}" presName="chevron5" presStyleLbl="alignNode1" presStyleIdx="18" presStyleCnt="21"/>
      <dgm:spPr/>
    </dgm:pt>
    <dgm:pt modelId="{51B20031-4B41-3542-8C18-E69AC55B36F0}" type="pres">
      <dgm:prSet presAssocID="{F7F98029-0104-6042-BFF0-12A93C4F6367}" presName="chevron6" presStyleLbl="alignNode1" presStyleIdx="19" presStyleCnt="21"/>
      <dgm:spPr/>
    </dgm:pt>
    <dgm:pt modelId="{017FF337-B24F-DD44-95A0-852D4DBDDF50}" type="pres">
      <dgm:prSet presAssocID="{F7F98029-0104-6042-BFF0-12A93C4F6367}" presName="chevron7" presStyleLbl="alignNode1" presStyleIdx="20" presStyleCnt="21"/>
      <dgm:spPr/>
    </dgm:pt>
    <dgm:pt modelId="{C0FE94AB-7E21-1F4C-8002-75A69D65D218}" type="pres">
      <dgm:prSet presAssocID="{F7F98029-0104-6042-BFF0-12A93C4F6367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6B5DC21-0936-0F46-8115-44BAA3C9A301}" type="presOf" srcId="{5E917149-4D3A-334E-B315-5473D7CB3B51}" destId="{9E3BA3BD-CC85-D542-88F9-E0B3CD98D192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71946E50-F8A6-1C46-AE06-D45855183D85}" type="presOf" srcId="{18418737-7123-AB41-AF63-6DE515CE59F3}" destId="{EF8B3936-8CD3-5D49-A9A4-A56E6686F6FF}" srcOrd="0" destOrd="0" presId="urn:microsoft.com/office/officeart/2008/layout/VerticalAccentList"/>
    <dgm:cxn modelId="{1E7F41DC-AB22-484D-A739-2A6F6EB8DC83}" type="presOf" srcId="{C6E7E8C7-4AB5-684C-A2ED-B2DA661AA638}" destId="{189DB052-16BA-3E44-B53D-D5D120328E7B}" srcOrd="0" destOrd="0" presId="urn:microsoft.com/office/officeart/2008/layout/VerticalAccentList"/>
    <dgm:cxn modelId="{FD1459D2-BFBF-5B45-AB2C-98B813DE2B5D}" type="presOf" srcId="{8D57A2E0-B77E-3C42-A1DC-E32E4C524FC7}" destId="{C0FE94AB-7E21-1F4C-8002-75A69D65D218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3D2F85EC-EE98-304D-B948-C97B956EA5AF}" type="presOf" srcId="{0ABB78C7-3133-AC43-B3FC-DFF5E25EB1AD}" destId="{2D941FA7-615F-364C-BA86-18FE7A5894B3}" srcOrd="0" destOrd="0" presId="urn:microsoft.com/office/officeart/2008/layout/VerticalAccentList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5EB1D37A-94E7-8842-A251-AF142DFBC368}" type="presOf" srcId="{2F3B8703-039F-7846-BF17-0664912857C5}" destId="{84B9FF7A-B5C7-9B4C-9F98-D3BFC2D5B76F}" srcOrd="0" destOrd="0" presId="urn:microsoft.com/office/officeart/2008/layout/VerticalAccentList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78DA1F40-0F25-EE47-BF64-8077A9941D15}" type="presOf" srcId="{F7F98029-0104-6042-BFF0-12A93C4F6367}" destId="{5FD45E39-EF72-5545-8C9E-99489C26F9EA}" srcOrd="0" destOrd="0" presId="urn:microsoft.com/office/officeart/2008/layout/VerticalAccentList"/>
    <dgm:cxn modelId="{296FD5C2-CF27-AE4E-A681-7AC5175C71D0}" srcId="{C6E7E8C7-4AB5-684C-A2ED-B2DA661AA638}" destId="{F7F98029-0104-6042-BFF0-12A93C4F6367}" srcOrd="2" destOrd="0" parTransId="{EB03A55B-4365-8D45-B57A-F1811D971555}" sibTransId="{39E7C861-8077-E048-872A-A4A5DCED1D79}"/>
    <dgm:cxn modelId="{B00BDFC1-2843-F548-94B0-09A015447879}" type="presParOf" srcId="{189DB052-16BA-3E44-B53D-D5D120328E7B}" destId="{BA2F41CD-A2FC-324B-8F52-0D94E4722507}" srcOrd="0" destOrd="0" presId="urn:microsoft.com/office/officeart/2008/layout/VerticalAccentList"/>
    <dgm:cxn modelId="{6781D36F-983C-0A48-ACCC-A07A1D8C92E9}" type="presParOf" srcId="{BA2F41CD-A2FC-324B-8F52-0D94E4722507}" destId="{2D941FA7-615F-364C-BA86-18FE7A5894B3}" srcOrd="0" destOrd="0" presId="urn:microsoft.com/office/officeart/2008/layout/VerticalAccentList"/>
    <dgm:cxn modelId="{B614B98F-4FBC-254B-A860-5D08AD540843}" type="presParOf" srcId="{189DB052-16BA-3E44-B53D-D5D120328E7B}" destId="{F7FEF771-2766-184B-8B6B-12B303D3FE05}" srcOrd="1" destOrd="0" presId="urn:microsoft.com/office/officeart/2008/layout/VerticalAccentList"/>
    <dgm:cxn modelId="{8E328C84-B8E1-C04A-A1DA-FB979FE8AD4A}" type="presParOf" srcId="{F7FEF771-2766-184B-8B6B-12B303D3FE05}" destId="{47B0586C-C309-9345-9BB1-E1C1F441D57A}" srcOrd="0" destOrd="0" presId="urn:microsoft.com/office/officeart/2008/layout/VerticalAccentList"/>
    <dgm:cxn modelId="{A74592B9-D27D-C346-9114-C48ED9127549}" type="presParOf" srcId="{F7FEF771-2766-184B-8B6B-12B303D3FE05}" destId="{28DC63ED-30D0-8849-B5CE-1635ACBAD9EE}" srcOrd="1" destOrd="0" presId="urn:microsoft.com/office/officeart/2008/layout/VerticalAccentList"/>
    <dgm:cxn modelId="{D4B8865E-4BC0-9440-BD36-2FED04776C01}" type="presParOf" srcId="{F7FEF771-2766-184B-8B6B-12B303D3FE05}" destId="{87661177-2C33-4A4F-B93F-C004F3A431D9}" srcOrd="2" destOrd="0" presId="urn:microsoft.com/office/officeart/2008/layout/VerticalAccentList"/>
    <dgm:cxn modelId="{87D3F70E-7857-3343-B965-EE9E5C8331D7}" type="presParOf" srcId="{F7FEF771-2766-184B-8B6B-12B303D3FE05}" destId="{ED8C00EF-C220-E84D-92E1-16D1C916B136}" srcOrd="3" destOrd="0" presId="urn:microsoft.com/office/officeart/2008/layout/VerticalAccentList"/>
    <dgm:cxn modelId="{D60AD668-FD86-DA46-9675-E108A64365E4}" type="presParOf" srcId="{F7FEF771-2766-184B-8B6B-12B303D3FE05}" destId="{2D8D5811-68C7-AC42-8BC6-6A687AC94635}" srcOrd="4" destOrd="0" presId="urn:microsoft.com/office/officeart/2008/layout/VerticalAccentList"/>
    <dgm:cxn modelId="{B813A7AD-4F0F-1D41-A8EC-C73DCA69FEFF}" type="presParOf" srcId="{F7FEF771-2766-184B-8B6B-12B303D3FE05}" destId="{23886AE1-6EA4-AD42-9DAD-095C99C6AA5C}" srcOrd="5" destOrd="0" presId="urn:microsoft.com/office/officeart/2008/layout/VerticalAccentList"/>
    <dgm:cxn modelId="{3A611563-EC02-8646-AA44-B1CFE7AA8F82}" type="presParOf" srcId="{F7FEF771-2766-184B-8B6B-12B303D3FE05}" destId="{10B9DD46-23BE-F349-B117-7ABC1B7DF550}" srcOrd="6" destOrd="0" presId="urn:microsoft.com/office/officeart/2008/layout/VerticalAccentList"/>
    <dgm:cxn modelId="{221A22BA-8CF2-234C-B873-68523B4DB02E}" type="presParOf" srcId="{F7FEF771-2766-184B-8B6B-12B303D3FE05}" destId="{9E3BA3BD-CC85-D542-88F9-E0B3CD98D192}" srcOrd="7" destOrd="0" presId="urn:microsoft.com/office/officeart/2008/layout/VerticalAccentList"/>
    <dgm:cxn modelId="{D522157F-222D-5340-BDBB-6EB704135878}" type="presParOf" srcId="{189DB052-16BA-3E44-B53D-D5D120328E7B}" destId="{30EA4F43-FB94-8E4A-91E9-3EE35AFBC188}" srcOrd="2" destOrd="0" presId="urn:microsoft.com/office/officeart/2008/layout/VerticalAccentList"/>
    <dgm:cxn modelId="{813230E0-3798-6445-9E75-903940218A0E}" type="presParOf" srcId="{189DB052-16BA-3E44-B53D-D5D120328E7B}" destId="{39273E79-A390-C94F-865C-D17F020F4132}" srcOrd="3" destOrd="0" presId="urn:microsoft.com/office/officeart/2008/layout/VerticalAccentList"/>
    <dgm:cxn modelId="{4E857C30-A9DE-E940-AEBE-9604AE0D81FC}" type="presParOf" srcId="{39273E79-A390-C94F-865C-D17F020F4132}" destId="{84B9FF7A-B5C7-9B4C-9F98-D3BFC2D5B76F}" srcOrd="0" destOrd="0" presId="urn:microsoft.com/office/officeart/2008/layout/VerticalAccentList"/>
    <dgm:cxn modelId="{A75D2CC3-565A-0F4A-A52F-86DD0611F6D0}" type="presParOf" srcId="{189DB052-16BA-3E44-B53D-D5D120328E7B}" destId="{509A61B0-9709-704F-917D-43A4F7ACD2B4}" srcOrd="4" destOrd="0" presId="urn:microsoft.com/office/officeart/2008/layout/VerticalAccentList"/>
    <dgm:cxn modelId="{53971D5B-3F4A-1448-9104-348E5D6716FE}" type="presParOf" srcId="{509A61B0-9709-704F-917D-43A4F7ACD2B4}" destId="{38DACAA8-64A4-2446-B8D9-9A4AC0E0BC4B}" srcOrd="0" destOrd="0" presId="urn:microsoft.com/office/officeart/2008/layout/VerticalAccentList"/>
    <dgm:cxn modelId="{64EFA5D6-BA38-A247-A0C8-5B44E852C9E5}" type="presParOf" srcId="{509A61B0-9709-704F-917D-43A4F7ACD2B4}" destId="{50219149-9B84-814D-98E4-5A5781B4C733}" srcOrd="1" destOrd="0" presId="urn:microsoft.com/office/officeart/2008/layout/VerticalAccentList"/>
    <dgm:cxn modelId="{57A5DBCA-35DD-4749-B96B-2EAC76DF1CB1}" type="presParOf" srcId="{509A61B0-9709-704F-917D-43A4F7ACD2B4}" destId="{8EE4F809-2B16-7542-A553-9072063CA34D}" srcOrd="2" destOrd="0" presId="urn:microsoft.com/office/officeart/2008/layout/VerticalAccentList"/>
    <dgm:cxn modelId="{97F10CBD-07BC-1843-ABB8-34540DAC0F85}" type="presParOf" srcId="{509A61B0-9709-704F-917D-43A4F7ACD2B4}" destId="{64564C19-D547-F742-A74B-1EB50E2B7D43}" srcOrd="3" destOrd="0" presId="urn:microsoft.com/office/officeart/2008/layout/VerticalAccentList"/>
    <dgm:cxn modelId="{99ABADA2-F277-964D-9134-B12708C96A59}" type="presParOf" srcId="{509A61B0-9709-704F-917D-43A4F7ACD2B4}" destId="{4D4B6B6D-ECCB-7D44-B5BC-FE9059FE31D1}" srcOrd="4" destOrd="0" presId="urn:microsoft.com/office/officeart/2008/layout/VerticalAccentList"/>
    <dgm:cxn modelId="{13758EF3-C55B-DC4B-B26E-B0327475E65E}" type="presParOf" srcId="{509A61B0-9709-704F-917D-43A4F7ACD2B4}" destId="{7545128F-CBBA-E544-B728-78DF40810BB2}" srcOrd="5" destOrd="0" presId="urn:microsoft.com/office/officeart/2008/layout/VerticalAccentList"/>
    <dgm:cxn modelId="{8B92DF25-3C82-724C-864D-BCA230038454}" type="presParOf" srcId="{509A61B0-9709-704F-917D-43A4F7ACD2B4}" destId="{82BFAAC2-9C03-A848-AA5B-D2FCB5C92705}" srcOrd="6" destOrd="0" presId="urn:microsoft.com/office/officeart/2008/layout/VerticalAccentList"/>
    <dgm:cxn modelId="{D98E697A-E5E5-D94A-9175-58DC2C48A5E9}" type="presParOf" srcId="{509A61B0-9709-704F-917D-43A4F7ACD2B4}" destId="{EF8B3936-8CD3-5D49-A9A4-A56E6686F6FF}" srcOrd="7" destOrd="0" presId="urn:microsoft.com/office/officeart/2008/layout/VerticalAccentList"/>
    <dgm:cxn modelId="{F7CD1CBC-E66D-924F-A922-C8788E711378}" type="presParOf" srcId="{189DB052-16BA-3E44-B53D-D5D120328E7B}" destId="{95AAA1E1-C764-364C-9E70-4693AEE3640E}" srcOrd="5" destOrd="0" presId="urn:microsoft.com/office/officeart/2008/layout/VerticalAccentList"/>
    <dgm:cxn modelId="{3D30ED48-E63A-0B4C-BD25-F608FB7B00B8}" type="presParOf" srcId="{189DB052-16BA-3E44-B53D-D5D120328E7B}" destId="{1C60D057-8F74-CF4F-978F-8747EFA70F0D}" srcOrd="6" destOrd="0" presId="urn:microsoft.com/office/officeart/2008/layout/VerticalAccentList"/>
    <dgm:cxn modelId="{020D231D-7C8F-AD42-B40A-116632116629}" type="presParOf" srcId="{1C60D057-8F74-CF4F-978F-8747EFA70F0D}" destId="{5FD45E39-EF72-5545-8C9E-99489C26F9EA}" srcOrd="0" destOrd="0" presId="urn:microsoft.com/office/officeart/2008/layout/VerticalAccentList"/>
    <dgm:cxn modelId="{CA6AA3C8-9C6D-9743-BF0B-2C2D17490309}" type="presParOf" srcId="{189DB052-16BA-3E44-B53D-D5D120328E7B}" destId="{79C61C96-D108-B74F-BD03-1425B7F29D2F}" srcOrd="7" destOrd="0" presId="urn:microsoft.com/office/officeart/2008/layout/VerticalAccentList"/>
    <dgm:cxn modelId="{E27BAC74-10F5-C246-8D24-E3C039A128E0}" type="presParOf" srcId="{79C61C96-D108-B74F-BD03-1425B7F29D2F}" destId="{70DFAE07-B668-CF47-8F09-42D928A7334D}" srcOrd="0" destOrd="0" presId="urn:microsoft.com/office/officeart/2008/layout/VerticalAccentList"/>
    <dgm:cxn modelId="{C316F5E7-C416-CF4C-AAC2-BC57EF575CA4}" type="presParOf" srcId="{79C61C96-D108-B74F-BD03-1425B7F29D2F}" destId="{D3307492-44A1-AE46-B13B-660415D87F46}" srcOrd="1" destOrd="0" presId="urn:microsoft.com/office/officeart/2008/layout/VerticalAccentList"/>
    <dgm:cxn modelId="{5602439C-B804-E44A-8C43-2CE708DFACC6}" type="presParOf" srcId="{79C61C96-D108-B74F-BD03-1425B7F29D2F}" destId="{9F0A5C37-6E6D-4546-82E4-131AF12BE798}" srcOrd="2" destOrd="0" presId="urn:microsoft.com/office/officeart/2008/layout/VerticalAccentList"/>
    <dgm:cxn modelId="{8D85A26B-A26B-2D45-A920-A7776CD84846}" type="presParOf" srcId="{79C61C96-D108-B74F-BD03-1425B7F29D2F}" destId="{A9C1C09D-1219-F840-B094-E4F1B9E8D88D}" srcOrd="3" destOrd="0" presId="urn:microsoft.com/office/officeart/2008/layout/VerticalAccentList"/>
    <dgm:cxn modelId="{C2CB4248-6A85-B446-A71A-8F828A4F8C0F}" type="presParOf" srcId="{79C61C96-D108-B74F-BD03-1425B7F29D2F}" destId="{B0AE3C9B-47DC-F049-8B70-FA67EFF47B6D}" srcOrd="4" destOrd="0" presId="urn:microsoft.com/office/officeart/2008/layout/VerticalAccentList"/>
    <dgm:cxn modelId="{ACC233D3-19AF-9F4F-A300-E897BE9DD64D}" type="presParOf" srcId="{79C61C96-D108-B74F-BD03-1425B7F29D2F}" destId="{51B20031-4B41-3542-8C18-E69AC55B36F0}" srcOrd="5" destOrd="0" presId="urn:microsoft.com/office/officeart/2008/layout/VerticalAccentList"/>
    <dgm:cxn modelId="{120C203B-1748-0943-A4D9-43AA9687AA9F}" type="presParOf" srcId="{79C61C96-D108-B74F-BD03-1425B7F29D2F}" destId="{017FF337-B24F-DD44-95A0-852D4DBDDF50}" srcOrd="6" destOrd="0" presId="urn:microsoft.com/office/officeart/2008/layout/VerticalAccentList"/>
    <dgm:cxn modelId="{2F5F38A9-6F2E-D143-8AC7-571D73449463}" type="presParOf" srcId="{79C61C96-D108-B74F-BD03-1425B7F29D2F}" destId="{C0FE94AB-7E21-1F4C-8002-75A69D65D2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custT="1"/>
      <dgm:spPr/>
      <dgm:t>
        <a:bodyPr/>
        <a:lstStyle/>
        <a:p>
          <a:r>
            <a:rPr lang="de-DE" sz="3000" b="1" i="1" dirty="0" smtClean="0"/>
            <a:t>4.) </a:t>
          </a:r>
          <a:r>
            <a:rPr lang="de-DE" sz="3000" b="1" i="1" dirty="0" smtClean="0"/>
            <a:t>Erich Fromm</a:t>
          </a:r>
          <a:endParaRPr lang="de-DE" sz="3000" b="1" i="1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Glück </a:t>
          </a:r>
          <a:r>
            <a:rPr lang="de-DE" dirty="0" smtClean="0"/>
            <a:t>als </a:t>
          </a:r>
          <a:r>
            <a:rPr lang="de-DE" dirty="0" smtClean="0"/>
            <a:t>Maske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/>
      <dgm:spPr/>
      <dgm:t>
        <a:bodyPr/>
        <a:lstStyle/>
        <a:p>
          <a:r>
            <a:rPr lang="de-DE" dirty="0" smtClean="0"/>
            <a:t>fehlende </a:t>
          </a:r>
          <a:r>
            <a:rPr lang="de-DE" dirty="0" smtClean="0"/>
            <a:t>Freude </a:t>
          </a:r>
          <a:r>
            <a:rPr lang="de-DE" dirty="0" smtClean="0"/>
            <a:t>in der </a:t>
          </a:r>
          <a:r>
            <a:rPr lang="de-DE" dirty="0" smtClean="0"/>
            <a:t>Kultur</a:t>
          </a:r>
          <a:endParaRPr lang="de-DE" dirty="0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Lust </a:t>
          </a:r>
          <a:r>
            <a:rPr lang="de-DE" dirty="0" smtClean="0"/>
            <a:t>+ </a:t>
          </a:r>
          <a:r>
            <a:rPr lang="de-DE" dirty="0" smtClean="0"/>
            <a:t>Vergnügen </a:t>
          </a:r>
          <a:r>
            <a:rPr lang="de-DE" dirty="0" smtClean="0"/>
            <a:t>statt </a:t>
          </a:r>
          <a:r>
            <a:rPr lang="de-DE" dirty="0" smtClean="0"/>
            <a:t>Freude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/>
      <dgm:spPr/>
      <dgm:t>
        <a:bodyPr/>
        <a:lstStyle/>
        <a:p>
          <a:r>
            <a:rPr lang="de-DE" dirty="0" smtClean="0"/>
            <a:t>Haben </a:t>
          </a:r>
          <a:r>
            <a:rPr lang="de-DE" dirty="0" smtClean="0"/>
            <a:t>statt </a:t>
          </a:r>
          <a:r>
            <a:rPr lang="de-DE" dirty="0" smtClean="0"/>
            <a:t>Sein </a:t>
          </a:r>
          <a:r>
            <a:rPr lang="de-DE" dirty="0" smtClean="0"/>
            <a:t>macht nicht glücklich</a:t>
          </a:r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Glück </a:t>
          </a:r>
          <a:r>
            <a:rPr lang="de-DE" dirty="0" smtClean="0"/>
            <a:t>im </a:t>
          </a:r>
          <a:r>
            <a:rPr lang="de-DE" dirty="0" smtClean="0"/>
            <a:t>Sein </a:t>
          </a:r>
          <a:r>
            <a:rPr lang="de-DE" dirty="0" smtClean="0"/>
            <a:t>+ </a:t>
          </a:r>
          <a:r>
            <a:rPr lang="de-DE" dirty="0" smtClean="0"/>
            <a:t>Erleben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21" custScaleX="90909" custScaleY="82645"/>
      <dgm:spPr/>
    </dgm:pt>
    <dgm:pt modelId="{28DC63ED-30D0-8849-B5CE-1635ACBAD9EE}" type="pres">
      <dgm:prSet presAssocID="{0ABB78C7-3133-AC43-B3FC-DFF5E25EB1AD}" presName="chevron2" presStyleLbl="alignNode1" presStyleIdx="1" presStyleCnt="21" custScaleX="90909" custScaleY="82645"/>
      <dgm:spPr/>
    </dgm:pt>
    <dgm:pt modelId="{87661177-2C33-4A4F-B93F-C004F3A431D9}" type="pres">
      <dgm:prSet presAssocID="{0ABB78C7-3133-AC43-B3FC-DFF5E25EB1AD}" presName="chevron3" presStyleLbl="alignNode1" presStyleIdx="2" presStyleCnt="21" custScaleX="90909" custScaleY="82645"/>
      <dgm:spPr/>
    </dgm:pt>
    <dgm:pt modelId="{ED8C00EF-C220-E84D-92E1-16D1C916B136}" type="pres">
      <dgm:prSet presAssocID="{0ABB78C7-3133-AC43-B3FC-DFF5E25EB1AD}" presName="chevron4" presStyleLbl="alignNode1" presStyleIdx="3" presStyleCnt="21" custScaleX="90909" custScaleY="82645"/>
      <dgm:spPr/>
    </dgm:pt>
    <dgm:pt modelId="{2D8D5811-68C7-AC42-8BC6-6A687AC94635}" type="pres">
      <dgm:prSet presAssocID="{0ABB78C7-3133-AC43-B3FC-DFF5E25EB1AD}" presName="chevron5" presStyleLbl="alignNode1" presStyleIdx="4" presStyleCnt="21" custScaleX="90909" custScaleY="82645"/>
      <dgm:spPr/>
    </dgm:pt>
    <dgm:pt modelId="{23886AE1-6EA4-AD42-9DAD-095C99C6AA5C}" type="pres">
      <dgm:prSet presAssocID="{0ABB78C7-3133-AC43-B3FC-DFF5E25EB1AD}" presName="chevron6" presStyleLbl="alignNode1" presStyleIdx="5" presStyleCnt="21" custScaleX="90909" custScaleY="82645"/>
      <dgm:spPr/>
    </dgm:pt>
    <dgm:pt modelId="{10B9DD46-23BE-F349-B117-7ABC1B7DF550}" type="pres">
      <dgm:prSet presAssocID="{0ABB78C7-3133-AC43-B3FC-DFF5E25EB1AD}" presName="chevron7" presStyleLbl="alignNode1" presStyleIdx="6" presStyleCnt="21" custScaleX="90909" custScaleY="82645"/>
      <dgm:spPr/>
    </dgm:pt>
    <dgm:pt modelId="{9E3BA3BD-CC85-D542-88F9-E0B3CD98D192}" type="pres">
      <dgm:prSet presAssocID="{0ABB78C7-3133-AC43-B3FC-DFF5E25EB1AD}" presName="childtext" presStyleLbl="solidFgAcc1" presStyleIdx="0" presStyleCnt="3" custScaleX="90909" custScaleY="8264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3" custLinFactNeighborX="249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21" custScaleX="90909" custScaleY="75132"/>
      <dgm:spPr/>
    </dgm:pt>
    <dgm:pt modelId="{50219149-9B84-814D-98E4-5A5781B4C733}" type="pres">
      <dgm:prSet presAssocID="{2F3B8703-039F-7846-BF17-0664912857C5}" presName="chevron2" presStyleLbl="alignNode1" presStyleIdx="8" presStyleCnt="21" custScaleX="90909" custScaleY="75132"/>
      <dgm:spPr/>
    </dgm:pt>
    <dgm:pt modelId="{8EE4F809-2B16-7542-A553-9072063CA34D}" type="pres">
      <dgm:prSet presAssocID="{2F3B8703-039F-7846-BF17-0664912857C5}" presName="chevron3" presStyleLbl="alignNode1" presStyleIdx="9" presStyleCnt="21" custScaleX="90909" custScaleY="75132"/>
      <dgm:spPr/>
    </dgm:pt>
    <dgm:pt modelId="{64564C19-D547-F742-A74B-1EB50E2B7D43}" type="pres">
      <dgm:prSet presAssocID="{2F3B8703-039F-7846-BF17-0664912857C5}" presName="chevron4" presStyleLbl="alignNode1" presStyleIdx="10" presStyleCnt="21" custScaleX="90909" custScaleY="75132"/>
      <dgm:spPr/>
    </dgm:pt>
    <dgm:pt modelId="{4D4B6B6D-ECCB-7D44-B5BC-FE9059FE31D1}" type="pres">
      <dgm:prSet presAssocID="{2F3B8703-039F-7846-BF17-0664912857C5}" presName="chevron5" presStyleLbl="alignNode1" presStyleIdx="11" presStyleCnt="21" custScaleX="90909" custScaleY="75132"/>
      <dgm:spPr/>
    </dgm:pt>
    <dgm:pt modelId="{7545128F-CBBA-E544-B728-78DF40810BB2}" type="pres">
      <dgm:prSet presAssocID="{2F3B8703-039F-7846-BF17-0664912857C5}" presName="chevron6" presStyleLbl="alignNode1" presStyleIdx="12" presStyleCnt="21" custScaleX="90909" custScaleY="75132"/>
      <dgm:spPr/>
    </dgm:pt>
    <dgm:pt modelId="{82BFAAC2-9C03-A848-AA5B-D2FCB5C92705}" type="pres">
      <dgm:prSet presAssocID="{2F3B8703-039F-7846-BF17-0664912857C5}" presName="chevron7" presStyleLbl="alignNode1" presStyleIdx="13" presStyleCnt="21" custScaleX="90909" custScaleY="75132"/>
      <dgm:spPr/>
    </dgm:pt>
    <dgm:pt modelId="{EF8B3936-8CD3-5D49-A9A4-A56E6686F6FF}" type="pres">
      <dgm:prSet presAssocID="{2F3B8703-039F-7846-BF17-0664912857C5}" presName="childtext" presStyleLbl="solidFgAcc1" presStyleIdx="1" presStyleCnt="3" custScaleX="90909" custScaleY="7513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AAA1E1-C764-364C-9E70-4693AEE3640E}" type="pres">
      <dgm:prSet presAssocID="{9DD14C7F-A952-4F44-AB8A-E265C1EA5EE2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2" presStyleCnt="3" custLinFactNeighborX="320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14" presStyleCnt="21" custScaleX="90909" custScaleY="75132"/>
      <dgm:spPr/>
    </dgm:pt>
    <dgm:pt modelId="{D3307492-44A1-AE46-B13B-660415D87F46}" type="pres">
      <dgm:prSet presAssocID="{F7F98029-0104-6042-BFF0-12A93C4F6367}" presName="chevron2" presStyleLbl="alignNode1" presStyleIdx="15" presStyleCnt="21" custScaleX="90910" custScaleY="75132" custLinFactNeighborX="0"/>
      <dgm:spPr/>
    </dgm:pt>
    <dgm:pt modelId="{9F0A5C37-6E6D-4546-82E4-131AF12BE798}" type="pres">
      <dgm:prSet presAssocID="{F7F98029-0104-6042-BFF0-12A93C4F6367}" presName="chevron3" presStyleLbl="alignNode1" presStyleIdx="16" presStyleCnt="21" custScaleX="90910" custScaleY="75132" custLinFactNeighborX="0"/>
      <dgm:spPr/>
    </dgm:pt>
    <dgm:pt modelId="{A9C1C09D-1219-F840-B094-E4F1B9E8D88D}" type="pres">
      <dgm:prSet presAssocID="{F7F98029-0104-6042-BFF0-12A93C4F6367}" presName="chevron4" presStyleLbl="alignNode1" presStyleIdx="17" presStyleCnt="21" custScaleX="90910" custScaleY="75132" custLinFactNeighborX="0"/>
      <dgm:spPr/>
    </dgm:pt>
    <dgm:pt modelId="{B0AE3C9B-47DC-F049-8B70-FA67EFF47B6D}" type="pres">
      <dgm:prSet presAssocID="{F7F98029-0104-6042-BFF0-12A93C4F6367}" presName="chevron5" presStyleLbl="alignNode1" presStyleIdx="18" presStyleCnt="21" custScaleX="90910" custScaleY="75132" custLinFactNeighborX="0"/>
      <dgm:spPr/>
    </dgm:pt>
    <dgm:pt modelId="{51B20031-4B41-3542-8C18-E69AC55B36F0}" type="pres">
      <dgm:prSet presAssocID="{F7F98029-0104-6042-BFF0-12A93C4F6367}" presName="chevron6" presStyleLbl="alignNode1" presStyleIdx="19" presStyleCnt="21" custScaleX="90910" custScaleY="75132" custLinFactNeighborX="0"/>
      <dgm:spPr/>
    </dgm:pt>
    <dgm:pt modelId="{017FF337-B24F-DD44-95A0-852D4DBDDF50}" type="pres">
      <dgm:prSet presAssocID="{F7F98029-0104-6042-BFF0-12A93C4F6367}" presName="chevron7" presStyleLbl="alignNode1" presStyleIdx="20" presStyleCnt="21" custScaleX="90910" custScaleY="75132" custLinFactNeighborX="0"/>
      <dgm:spPr/>
    </dgm:pt>
    <dgm:pt modelId="{C0FE94AB-7E21-1F4C-8002-75A69D65D218}" type="pres">
      <dgm:prSet presAssocID="{F7F98029-0104-6042-BFF0-12A93C4F6367}" presName="childtext" presStyleLbl="solidFgAcc1" presStyleIdx="2" presStyleCnt="3" custScaleX="90910" custScaleY="75132" custLinFactNeighborX="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98055E7-1D8D-C744-B9CF-2A92935172E3}" type="presOf" srcId="{F7F98029-0104-6042-BFF0-12A93C4F6367}" destId="{5FD45E39-EF72-5545-8C9E-99489C26F9EA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EDF82E12-13A9-0742-BD54-25575A30C821}" type="presOf" srcId="{C6E7E8C7-4AB5-684C-A2ED-B2DA661AA638}" destId="{189DB052-16BA-3E44-B53D-D5D120328E7B}" srcOrd="0" destOrd="0" presId="urn:microsoft.com/office/officeart/2008/layout/VerticalAccentList"/>
    <dgm:cxn modelId="{2196ED66-4BB3-9B49-B0C6-508EC214FCAE}" type="presOf" srcId="{0ABB78C7-3133-AC43-B3FC-DFF5E25EB1AD}" destId="{2D941FA7-615F-364C-BA86-18FE7A5894B3}" srcOrd="0" destOrd="0" presId="urn:microsoft.com/office/officeart/2008/layout/VerticalAccentList"/>
    <dgm:cxn modelId="{D13AA172-CF69-6243-A593-646BE470F299}" type="presOf" srcId="{18418737-7123-AB41-AF63-6DE515CE59F3}" destId="{EF8B3936-8CD3-5D49-A9A4-A56E6686F6FF}" srcOrd="0" destOrd="0" presId="urn:microsoft.com/office/officeart/2008/layout/VerticalAccentList"/>
    <dgm:cxn modelId="{9F426B4A-22F7-E44E-9766-80BEE46AE35C}" type="presOf" srcId="{5E917149-4D3A-334E-B315-5473D7CB3B51}" destId="{9E3BA3BD-CC85-D542-88F9-E0B3CD98D192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C7858AD7-18A5-8C44-8AA3-7F9A5EC573DC}" type="presOf" srcId="{8D57A2E0-B77E-3C42-A1DC-E32E4C524FC7}" destId="{C0FE94AB-7E21-1F4C-8002-75A69D65D218}" srcOrd="0" destOrd="0" presId="urn:microsoft.com/office/officeart/2008/layout/VerticalAccentList"/>
    <dgm:cxn modelId="{56B26305-8805-0E46-9C3C-0D5E50FEDDEC}" type="presOf" srcId="{2F3B8703-039F-7846-BF17-0664912857C5}" destId="{84B9FF7A-B5C7-9B4C-9F98-D3BFC2D5B76F}" srcOrd="0" destOrd="0" presId="urn:microsoft.com/office/officeart/2008/layout/VerticalAccentList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296FD5C2-CF27-AE4E-A681-7AC5175C71D0}" srcId="{C6E7E8C7-4AB5-684C-A2ED-B2DA661AA638}" destId="{F7F98029-0104-6042-BFF0-12A93C4F6367}" srcOrd="2" destOrd="0" parTransId="{EB03A55B-4365-8D45-B57A-F1811D971555}" sibTransId="{39E7C861-8077-E048-872A-A4A5DCED1D79}"/>
    <dgm:cxn modelId="{FBA7680D-1B65-1D46-9829-D4B759BAD00C}" type="presParOf" srcId="{189DB052-16BA-3E44-B53D-D5D120328E7B}" destId="{BA2F41CD-A2FC-324B-8F52-0D94E4722507}" srcOrd="0" destOrd="0" presId="urn:microsoft.com/office/officeart/2008/layout/VerticalAccentList"/>
    <dgm:cxn modelId="{767EA17D-70DF-3E45-B0E3-BAA3DC745503}" type="presParOf" srcId="{BA2F41CD-A2FC-324B-8F52-0D94E4722507}" destId="{2D941FA7-615F-364C-BA86-18FE7A5894B3}" srcOrd="0" destOrd="0" presId="urn:microsoft.com/office/officeart/2008/layout/VerticalAccentList"/>
    <dgm:cxn modelId="{788F0036-69E1-C940-BFA1-CE7FA8766391}" type="presParOf" srcId="{189DB052-16BA-3E44-B53D-D5D120328E7B}" destId="{F7FEF771-2766-184B-8B6B-12B303D3FE05}" srcOrd="1" destOrd="0" presId="urn:microsoft.com/office/officeart/2008/layout/VerticalAccentList"/>
    <dgm:cxn modelId="{A1C79E0A-1159-B942-8CF8-EA970BDA26FF}" type="presParOf" srcId="{F7FEF771-2766-184B-8B6B-12B303D3FE05}" destId="{47B0586C-C309-9345-9BB1-E1C1F441D57A}" srcOrd="0" destOrd="0" presId="urn:microsoft.com/office/officeart/2008/layout/VerticalAccentList"/>
    <dgm:cxn modelId="{9F8136E7-8F67-154E-9DE4-3BD1CD082836}" type="presParOf" srcId="{F7FEF771-2766-184B-8B6B-12B303D3FE05}" destId="{28DC63ED-30D0-8849-B5CE-1635ACBAD9EE}" srcOrd="1" destOrd="0" presId="urn:microsoft.com/office/officeart/2008/layout/VerticalAccentList"/>
    <dgm:cxn modelId="{F2CB1F26-217B-1E4F-9E09-1D3EBD8F2EE8}" type="presParOf" srcId="{F7FEF771-2766-184B-8B6B-12B303D3FE05}" destId="{87661177-2C33-4A4F-B93F-C004F3A431D9}" srcOrd="2" destOrd="0" presId="urn:microsoft.com/office/officeart/2008/layout/VerticalAccentList"/>
    <dgm:cxn modelId="{3812FC69-0300-4149-B2F3-4F81BFFE10B0}" type="presParOf" srcId="{F7FEF771-2766-184B-8B6B-12B303D3FE05}" destId="{ED8C00EF-C220-E84D-92E1-16D1C916B136}" srcOrd="3" destOrd="0" presId="urn:microsoft.com/office/officeart/2008/layout/VerticalAccentList"/>
    <dgm:cxn modelId="{94C53D2A-4F18-A348-B6D4-FE66CB78342B}" type="presParOf" srcId="{F7FEF771-2766-184B-8B6B-12B303D3FE05}" destId="{2D8D5811-68C7-AC42-8BC6-6A687AC94635}" srcOrd="4" destOrd="0" presId="urn:microsoft.com/office/officeart/2008/layout/VerticalAccentList"/>
    <dgm:cxn modelId="{5E74A5CF-5E2F-9A4C-8503-008E1E40B923}" type="presParOf" srcId="{F7FEF771-2766-184B-8B6B-12B303D3FE05}" destId="{23886AE1-6EA4-AD42-9DAD-095C99C6AA5C}" srcOrd="5" destOrd="0" presId="urn:microsoft.com/office/officeart/2008/layout/VerticalAccentList"/>
    <dgm:cxn modelId="{CEBB7B9F-5CD4-CB4F-B0ED-95A801E8C72B}" type="presParOf" srcId="{F7FEF771-2766-184B-8B6B-12B303D3FE05}" destId="{10B9DD46-23BE-F349-B117-7ABC1B7DF550}" srcOrd="6" destOrd="0" presId="urn:microsoft.com/office/officeart/2008/layout/VerticalAccentList"/>
    <dgm:cxn modelId="{54B09A59-5F5D-BD42-BFAE-BA0E75616239}" type="presParOf" srcId="{F7FEF771-2766-184B-8B6B-12B303D3FE05}" destId="{9E3BA3BD-CC85-D542-88F9-E0B3CD98D192}" srcOrd="7" destOrd="0" presId="urn:microsoft.com/office/officeart/2008/layout/VerticalAccentList"/>
    <dgm:cxn modelId="{92F8CE13-3B34-264C-B3F0-BEE6E95AE923}" type="presParOf" srcId="{189DB052-16BA-3E44-B53D-D5D120328E7B}" destId="{30EA4F43-FB94-8E4A-91E9-3EE35AFBC188}" srcOrd="2" destOrd="0" presId="urn:microsoft.com/office/officeart/2008/layout/VerticalAccentList"/>
    <dgm:cxn modelId="{C62B1ECE-7709-2643-859A-57B4ECC1A33C}" type="presParOf" srcId="{189DB052-16BA-3E44-B53D-D5D120328E7B}" destId="{39273E79-A390-C94F-865C-D17F020F4132}" srcOrd="3" destOrd="0" presId="urn:microsoft.com/office/officeart/2008/layout/VerticalAccentList"/>
    <dgm:cxn modelId="{5658CB8C-969B-7342-A12F-C91BD546986F}" type="presParOf" srcId="{39273E79-A390-C94F-865C-D17F020F4132}" destId="{84B9FF7A-B5C7-9B4C-9F98-D3BFC2D5B76F}" srcOrd="0" destOrd="0" presId="urn:microsoft.com/office/officeart/2008/layout/VerticalAccentList"/>
    <dgm:cxn modelId="{3C6B69C1-E9E3-744B-AF32-7CF4BB0EBA3A}" type="presParOf" srcId="{189DB052-16BA-3E44-B53D-D5D120328E7B}" destId="{509A61B0-9709-704F-917D-43A4F7ACD2B4}" srcOrd="4" destOrd="0" presId="urn:microsoft.com/office/officeart/2008/layout/VerticalAccentList"/>
    <dgm:cxn modelId="{0282F672-C79A-4B47-B3B7-267BB907D466}" type="presParOf" srcId="{509A61B0-9709-704F-917D-43A4F7ACD2B4}" destId="{38DACAA8-64A4-2446-B8D9-9A4AC0E0BC4B}" srcOrd="0" destOrd="0" presId="urn:microsoft.com/office/officeart/2008/layout/VerticalAccentList"/>
    <dgm:cxn modelId="{5EB30FFE-17BC-134E-965D-CB24D169DF71}" type="presParOf" srcId="{509A61B0-9709-704F-917D-43A4F7ACD2B4}" destId="{50219149-9B84-814D-98E4-5A5781B4C733}" srcOrd="1" destOrd="0" presId="urn:microsoft.com/office/officeart/2008/layout/VerticalAccentList"/>
    <dgm:cxn modelId="{867322B0-28D0-7D46-954E-F428B85CBB95}" type="presParOf" srcId="{509A61B0-9709-704F-917D-43A4F7ACD2B4}" destId="{8EE4F809-2B16-7542-A553-9072063CA34D}" srcOrd="2" destOrd="0" presId="urn:microsoft.com/office/officeart/2008/layout/VerticalAccentList"/>
    <dgm:cxn modelId="{3F239976-9995-5B49-A1B3-21C36ADFBEE5}" type="presParOf" srcId="{509A61B0-9709-704F-917D-43A4F7ACD2B4}" destId="{64564C19-D547-F742-A74B-1EB50E2B7D43}" srcOrd="3" destOrd="0" presId="urn:microsoft.com/office/officeart/2008/layout/VerticalAccentList"/>
    <dgm:cxn modelId="{6687A307-DF52-1347-8996-3F1538ADA3AC}" type="presParOf" srcId="{509A61B0-9709-704F-917D-43A4F7ACD2B4}" destId="{4D4B6B6D-ECCB-7D44-B5BC-FE9059FE31D1}" srcOrd="4" destOrd="0" presId="urn:microsoft.com/office/officeart/2008/layout/VerticalAccentList"/>
    <dgm:cxn modelId="{619FD022-1CEC-E34D-A458-027B8AB2C5C8}" type="presParOf" srcId="{509A61B0-9709-704F-917D-43A4F7ACD2B4}" destId="{7545128F-CBBA-E544-B728-78DF40810BB2}" srcOrd="5" destOrd="0" presId="urn:microsoft.com/office/officeart/2008/layout/VerticalAccentList"/>
    <dgm:cxn modelId="{5A93C4E1-98B0-214B-B43E-77E2163046C1}" type="presParOf" srcId="{509A61B0-9709-704F-917D-43A4F7ACD2B4}" destId="{82BFAAC2-9C03-A848-AA5B-D2FCB5C92705}" srcOrd="6" destOrd="0" presId="urn:microsoft.com/office/officeart/2008/layout/VerticalAccentList"/>
    <dgm:cxn modelId="{8E5C7FD3-D3F2-DB42-940D-DDC0CD96159F}" type="presParOf" srcId="{509A61B0-9709-704F-917D-43A4F7ACD2B4}" destId="{EF8B3936-8CD3-5D49-A9A4-A56E6686F6FF}" srcOrd="7" destOrd="0" presId="urn:microsoft.com/office/officeart/2008/layout/VerticalAccentList"/>
    <dgm:cxn modelId="{544E485C-69BA-8C48-A470-BEDC7A43F87B}" type="presParOf" srcId="{189DB052-16BA-3E44-B53D-D5D120328E7B}" destId="{95AAA1E1-C764-364C-9E70-4693AEE3640E}" srcOrd="5" destOrd="0" presId="urn:microsoft.com/office/officeart/2008/layout/VerticalAccentList"/>
    <dgm:cxn modelId="{C8543FA7-94AD-2740-A838-9AD94032ABD4}" type="presParOf" srcId="{189DB052-16BA-3E44-B53D-D5D120328E7B}" destId="{1C60D057-8F74-CF4F-978F-8747EFA70F0D}" srcOrd="6" destOrd="0" presId="urn:microsoft.com/office/officeart/2008/layout/VerticalAccentList"/>
    <dgm:cxn modelId="{9DCB2576-5D83-1543-B94C-6248A13E77BC}" type="presParOf" srcId="{1C60D057-8F74-CF4F-978F-8747EFA70F0D}" destId="{5FD45E39-EF72-5545-8C9E-99489C26F9EA}" srcOrd="0" destOrd="0" presId="urn:microsoft.com/office/officeart/2008/layout/VerticalAccentList"/>
    <dgm:cxn modelId="{5115E0FA-559F-CC4E-81B7-84614338C5C9}" type="presParOf" srcId="{189DB052-16BA-3E44-B53D-D5D120328E7B}" destId="{79C61C96-D108-B74F-BD03-1425B7F29D2F}" srcOrd="7" destOrd="0" presId="urn:microsoft.com/office/officeart/2008/layout/VerticalAccentList"/>
    <dgm:cxn modelId="{915920DB-BA6B-2040-BC92-8D2BFE7FD5BD}" type="presParOf" srcId="{79C61C96-D108-B74F-BD03-1425B7F29D2F}" destId="{70DFAE07-B668-CF47-8F09-42D928A7334D}" srcOrd="0" destOrd="0" presId="urn:microsoft.com/office/officeart/2008/layout/VerticalAccentList"/>
    <dgm:cxn modelId="{2765411C-1FF2-9F4C-957D-1F13AAD8DAA7}" type="presParOf" srcId="{79C61C96-D108-B74F-BD03-1425B7F29D2F}" destId="{D3307492-44A1-AE46-B13B-660415D87F46}" srcOrd="1" destOrd="0" presId="urn:microsoft.com/office/officeart/2008/layout/VerticalAccentList"/>
    <dgm:cxn modelId="{5553A8F8-2454-9249-AD9A-E84194F94270}" type="presParOf" srcId="{79C61C96-D108-B74F-BD03-1425B7F29D2F}" destId="{9F0A5C37-6E6D-4546-82E4-131AF12BE798}" srcOrd="2" destOrd="0" presId="urn:microsoft.com/office/officeart/2008/layout/VerticalAccentList"/>
    <dgm:cxn modelId="{7E40ED31-47D2-7949-B12C-FADF2960859B}" type="presParOf" srcId="{79C61C96-D108-B74F-BD03-1425B7F29D2F}" destId="{A9C1C09D-1219-F840-B094-E4F1B9E8D88D}" srcOrd="3" destOrd="0" presId="urn:microsoft.com/office/officeart/2008/layout/VerticalAccentList"/>
    <dgm:cxn modelId="{39A47300-968C-2C41-8A20-B13876784941}" type="presParOf" srcId="{79C61C96-D108-B74F-BD03-1425B7F29D2F}" destId="{B0AE3C9B-47DC-F049-8B70-FA67EFF47B6D}" srcOrd="4" destOrd="0" presId="urn:microsoft.com/office/officeart/2008/layout/VerticalAccentList"/>
    <dgm:cxn modelId="{929CE22D-0D9D-BB48-B28A-325C0C8DA5D2}" type="presParOf" srcId="{79C61C96-D108-B74F-BD03-1425B7F29D2F}" destId="{51B20031-4B41-3542-8C18-E69AC55B36F0}" srcOrd="5" destOrd="0" presId="urn:microsoft.com/office/officeart/2008/layout/VerticalAccentList"/>
    <dgm:cxn modelId="{43BAF468-C61A-5B4C-BF29-05F0B29FDC3E}" type="presParOf" srcId="{79C61C96-D108-B74F-BD03-1425B7F29D2F}" destId="{017FF337-B24F-DD44-95A0-852D4DBDDF50}" srcOrd="6" destOrd="0" presId="urn:microsoft.com/office/officeart/2008/layout/VerticalAccentList"/>
    <dgm:cxn modelId="{9BA3BA0D-3633-974B-B2ED-52B331154F3A}" type="presParOf" srcId="{79C61C96-D108-B74F-BD03-1425B7F29D2F}" destId="{C0FE94AB-7E21-1F4C-8002-75A69D65D2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custT="1"/>
      <dgm:spPr/>
      <dgm:t>
        <a:bodyPr/>
        <a:lstStyle/>
        <a:p>
          <a:r>
            <a:rPr lang="de-DE" sz="3000" b="1" i="1" dirty="0" smtClean="0"/>
            <a:t>5.) </a:t>
          </a:r>
          <a:r>
            <a:rPr lang="de-DE" sz="3000" b="1" i="1" dirty="0" smtClean="0"/>
            <a:t>Martin Seligmann</a:t>
          </a:r>
          <a:endParaRPr lang="de-DE" sz="3000" b="1" i="1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Konzept </a:t>
          </a:r>
          <a:r>
            <a:rPr lang="de-DE" dirty="0" smtClean="0"/>
            <a:t>des </a:t>
          </a:r>
          <a:r>
            <a:rPr lang="de-DE" dirty="0" smtClean="0"/>
            <a:t>Wohlbefindens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/>
      <dgm:spPr/>
      <dgm:t>
        <a:bodyPr/>
        <a:lstStyle/>
        <a:p>
          <a:r>
            <a:rPr lang="de-DE" dirty="0" smtClean="0"/>
            <a:t>positive </a:t>
          </a:r>
          <a:r>
            <a:rPr lang="de-DE" dirty="0" smtClean="0"/>
            <a:t>Emotionen </a:t>
          </a:r>
          <a:r>
            <a:rPr lang="de-DE" dirty="0" smtClean="0"/>
            <a:t>&amp; </a:t>
          </a:r>
          <a:r>
            <a:rPr lang="de-DE" dirty="0" smtClean="0"/>
            <a:t>Erfahrungen</a:t>
          </a:r>
          <a:endParaRPr lang="de-DE" dirty="0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Engagement </a:t>
          </a:r>
          <a:r>
            <a:rPr lang="de-DE" dirty="0" smtClean="0"/>
            <a:t>und eigene </a:t>
          </a:r>
          <a:r>
            <a:rPr lang="de-DE" dirty="0" smtClean="0"/>
            <a:t>Erfahrungen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/>
      <dgm:spPr/>
      <dgm:t>
        <a:bodyPr/>
        <a:lstStyle/>
        <a:p>
          <a:r>
            <a:rPr lang="de-DE" dirty="0" smtClean="0"/>
            <a:t>soziale </a:t>
          </a:r>
          <a:r>
            <a:rPr lang="de-DE" dirty="0" smtClean="0"/>
            <a:t>Beziehungen</a:t>
          </a:r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Bedeutung </a:t>
          </a:r>
          <a:r>
            <a:rPr lang="de-DE" dirty="0" smtClean="0"/>
            <a:t>und </a:t>
          </a:r>
          <a:r>
            <a:rPr lang="de-DE" dirty="0" smtClean="0"/>
            <a:t>Sinn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6860648F-34EA-4B46-9E7C-900B2F303D82}">
      <dgm:prSet/>
      <dgm:spPr/>
      <dgm:t>
        <a:bodyPr/>
        <a:lstStyle/>
        <a:p>
          <a:r>
            <a:rPr lang="de-DE" dirty="0" smtClean="0"/>
            <a:t>Ziele </a:t>
          </a:r>
          <a:r>
            <a:rPr lang="de-DE" dirty="0" smtClean="0"/>
            <a:t>erreichen, </a:t>
          </a:r>
          <a:r>
            <a:rPr lang="de-DE" dirty="0" smtClean="0"/>
            <a:t>Ziele </a:t>
          </a:r>
          <a:r>
            <a:rPr lang="de-DE" dirty="0" smtClean="0"/>
            <a:t>müssen smart sein</a:t>
          </a:r>
          <a:endParaRPr lang="de-DE" dirty="0"/>
        </a:p>
      </dgm:t>
    </dgm:pt>
    <dgm:pt modelId="{6932499F-BD13-F348-AE91-6B7849526828}" type="parTrans" cxnId="{B93109CA-7DDE-5641-85DA-B3C8F88406F0}">
      <dgm:prSet/>
      <dgm:spPr/>
      <dgm:t>
        <a:bodyPr/>
        <a:lstStyle/>
        <a:p>
          <a:endParaRPr lang="de-DE"/>
        </a:p>
      </dgm:t>
    </dgm:pt>
    <dgm:pt modelId="{009810D2-6DBE-E84B-91CE-65F4036CE9B2}" type="sibTrans" cxnId="{B93109CA-7DDE-5641-85DA-B3C8F88406F0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28" custScaleX="90909" custScaleY="82645"/>
      <dgm:spPr/>
    </dgm:pt>
    <dgm:pt modelId="{28DC63ED-30D0-8849-B5CE-1635ACBAD9EE}" type="pres">
      <dgm:prSet presAssocID="{0ABB78C7-3133-AC43-B3FC-DFF5E25EB1AD}" presName="chevron2" presStyleLbl="alignNode1" presStyleIdx="1" presStyleCnt="28" custScaleX="90909" custScaleY="82645"/>
      <dgm:spPr/>
    </dgm:pt>
    <dgm:pt modelId="{87661177-2C33-4A4F-B93F-C004F3A431D9}" type="pres">
      <dgm:prSet presAssocID="{0ABB78C7-3133-AC43-B3FC-DFF5E25EB1AD}" presName="chevron3" presStyleLbl="alignNode1" presStyleIdx="2" presStyleCnt="28" custScaleX="90909" custScaleY="82645"/>
      <dgm:spPr/>
    </dgm:pt>
    <dgm:pt modelId="{ED8C00EF-C220-E84D-92E1-16D1C916B136}" type="pres">
      <dgm:prSet presAssocID="{0ABB78C7-3133-AC43-B3FC-DFF5E25EB1AD}" presName="chevron4" presStyleLbl="alignNode1" presStyleIdx="3" presStyleCnt="28" custScaleX="90909" custScaleY="82645"/>
      <dgm:spPr/>
    </dgm:pt>
    <dgm:pt modelId="{2D8D5811-68C7-AC42-8BC6-6A687AC94635}" type="pres">
      <dgm:prSet presAssocID="{0ABB78C7-3133-AC43-B3FC-DFF5E25EB1AD}" presName="chevron5" presStyleLbl="alignNode1" presStyleIdx="4" presStyleCnt="28" custScaleX="90909" custScaleY="82645"/>
      <dgm:spPr/>
    </dgm:pt>
    <dgm:pt modelId="{23886AE1-6EA4-AD42-9DAD-095C99C6AA5C}" type="pres">
      <dgm:prSet presAssocID="{0ABB78C7-3133-AC43-B3FC-DFF5E25EB1AD}" presName="chevron6" presStyleLbl="alignNode1" presStyleIdx="5" presStyleCnt="28" custScaleX="90909" custScaleY="82645"/>
      <dgm:spPr/>
    </dgm:pt>
    <dgm:pt modelId="{10B9DD46-23BE-F349-B117-7ABC1B7DF550}" type="pres">
      <dgm:prSet presAssocID="{0ABB78C7-3133-AC43-B3FC-DFF5E25EB1AD}" presName="chevron7" presStyleLbl="alignNode1" presStyleIdx="6" presStyleCnt="28" custScaleX="90909" custScaleY="82645"/>
      <dgm:spPr/>
    </dgm:pt>
    <dgm:pt modelId="{9E3BA3BD-CC85-D542-88F9-E0B3CD98D192}" type="pres">
      <dgm:prSet presAssocID="{0ABB78C7-3133-AC43-B3FC-DFF5E25EB1AD}" presName="childtext" presStyleLbl="solidFgAcc1" presStyleIdx="0" presStyleCnt="3" custScaleX="90909" custScaleY="8264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4" custLinFactNeighborX="249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28" custScaleX="90909" custScaleY="75132"/>
      <dgm:spPr/>
    </dgm:pt>
    <dgm:pt modelId="{50219149-9B84-814D-98E4-5A5781B4C733}" type="pres">
      <dgm:prSet presAssocID="{2F3B8703-039F-7846-BF17-0664912857C5}" presName="chevron2" presStyleLbl="alignNode1" presStyleIdx="8" presStyleCnt="28" custScaleX="90909" custScaleY="75132"/>
      <dgm:spPr/>
    </dgm:pt>
    <dgm:pt modelId="{8EE4F809-2B16-7542-A553-9072063CA34D}" type="pres">
      <dgm:prSet presAssocID="{2F3B8703-039F-7846-BF17-0664912857C5}" presName="chevron3" presStyleLbl="alignNode1" presStyleIdx="9" presStyleCnt="28" custScaleX="90909" custScaleY="75132"/>
      <dgm:spPr/>
    </dgm:pt>
    <dgm:pt modelId="{64564C19-D547-F742-A74B-1EB50E2B7D43}" type="pres">
      <dgm:prSet presAssocID="{2F3B8703-039F-7846-BF17-0664912857C5}" presName="chevron4" presStyleLbl="alignNode1" presStyleIdx="10" presStyleCnt="28" custScaleX="90909" custScaleY="75132"/>
      <dgm:spPr/>
    </dgm:pt>
    <dgm:pt modelId="{4D4B6B6D-ECCB-7D44-B5BC-FE9059FE31D1}" type="pres">
      <dgm:prSet presAssocID="{2F3B8703-039F-7846-BF17-0664912857C5}" presName="chevron5" presStyleLbl="alignNode1" presStyleIdx="11" presStyleCnt="28" custScaleX="90909" custScaleY="75132"/>
      <dgm:spPr/>
    </dgm:pt>
    <dgm:pt modelId="{7545128F-CBBA-E544-B728-78DF40810BB2}" type="pres">
      <dgm:prSet presAssocID="{2F3B8703-039F-7846-BF17-0664912857C5}" presName="chevron6" presStyleLbl="alignNode1" presStyleIdx="12" presStyleCnt="28" custScaleX="90909" custScaleY="75132"/>
      <dgm:spPr/>
    </dgm:pt>
    <dgm:pt modelId="{82BFAAC2-9C03-A848-AA5B-D2FCB5C92705}" type="pres">
      <dgm:prSet presAssocID="{2F3B8703-039F-7846-BF17-0664912857C5}" presName="chevron7" presStyleLbl="alignNode1" presStyleIdx="13" presStyleCnt="28" custScaleX="90909" custScaleY="75132"/>
      <dgm:spPr/>
    </dgm:pt>
    <dgm:pt modelId="{EF8B3936-8CD3-5D49-A9A4-A56E6686F6FF}" type="pres">
      <dgm:prSet presAssocID="{2F3B8703-039F-7846-BF17-0664912857C5}" presName="childtext" presStyleLbl="solidFgAcc1" presStyleIdx="1" presStyleCnt="3" custScaleX="90909" custScaleY="7513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AAA1E1-C764-364C-9E70-4693AEE3640E}" type="pres">
      <dgm:prSet presAssocID="{9DD14C7F-A952-4F44-AB8A-E265C1EA5EE2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2" presStyleCnt="4" custLinFactNeighborX="320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14" presStyleCnt="28" custScaleX="90909" custScaleY="75132"/>
      <dgm:spPr/>
    </dgm:pt>
    <dgm:pt modelId="{D3307492-44A1-AE46-B13B-660415D87F46}" type="pres">
      <dgm:prSet presAssocID="{F7F98029-0104-6042-BFF0-12A93C4F6367}" presName="chevron2" presStyleLbl="alignNode1" presStyleIdx="15" presStyleCnt="28" custScaleX="90910" custScaleY="75132" custLinFactNeighborX="0"/>
      <dgm:spPr/>
    </dgm:pt>
    <dgm:pt modelId="{9F0A5C37-6E6D-4546-82E4-131AF12BE798}" type="pres">
      <dgm:prSet presAssocID="{F7F98029-0104-6042-BFF0-12A93C4F6367}" presName="chevron3" presStyleLbl="alignNode1" presStyleIdx="16" presStyleCnt="28" custScaleX="90910" custScaleY="75132" custLinFactNeighborX="0"/>
      <dgm:spPr/>
    </dgm:pt>
    <dgm:pt modelId="{A9C1C09D-1219-F840-B094-E4F1B9E8D88D}" type="pres">
      <dgm:prSet presAssocID="{F7F98029-0104-6042-BFF0-12A93C4F6367}" presName="chevron4" presStyleLbl="alignNode1" presStyleIdx="17" presStyleCnt="28" custScaleX="90910" custScaleY="75132" custLinFactNeighborX="0"/>
      <dgm:spPr/>
    </dgm:pt>
    <dgm:pt modelId="{B0AE3C9B-47DC-F049-8B70-FA67EFF47B6D}" type="pres">
      <dgm:prSet presAssocID="{F7F98029-0104-6042-BFF0-12A93C4F6367}" presName="chevron5" presStyleLbl="alignNode1" presStyleIdx="18" presStyleCnt="28" custScaleX="90910" custScaleY="75132" custLinFactNeighborX="0"/>
      <dgm:spPr/>
    </dgm:pt>
    <dgm:pt modelId="{51B20031-4B41-3542-8C18-E69AC55B36F0}" type="pres">
      <dgm:prSet presAssocID="{F7F98029-0104-6042-BFF0-12A93C4F6367}" presName="chevron6" presStyleLbl="alignNode1" presStyleIdx="19" presStyleCnt="28" custScaleX="90910" custScaleY="75132" custLinFactNeighborX="0"/>
      <dgm:spPr/>
    </dgm:pt>
    <dgm:pt modelId="{017FF337-B24F-DD44-95A0-852D4DBDDF50}" type="pres">
      <dgm:prSet presAssocID="{F7F98029-0104-6042-BFF0-12A93C4F6367}" presName="chevron7" presStyleLbl="alignNode1" presStyleIdx="20" presStyleCnt="28" custScaleX="90910" custScaleY="75132" custLinFactNeighborX="0"/>
      <dgm:spPr/>
    </dgm:pt>
    <dgm:pt modelId="{C0FE94AB-7E21-1F4C-8002-75A69D65D218}" type="pres">
      <dgm:prSet presAssocID="{F7F98029-0104-6042-BFF0-12A93C4F6367}" presName="childtext" presStyleLbl="solidFgAcc1" presStyleIdx="2" presStyleCnt="3" custScaleX="90910" custScaleY="75132" custLinFactNeighborX="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C3CFD1-1ECB-BF42-ABFE-CDC89A1CE38F}" type="pres">
      <dgm:prSet presAssocID="{39E7C861-8077-E048-872A-A4A5DCED1D79}" presName="sibTrans" presStyleCnt="0"/>
      <dgm:spPr/>
    </dgm:pt>
    <dgm:pt modelId="{2F761B5B-3B9A-D04B-ABB2-FF8D29CA383B}" type="pres">
      <dgm:prSet presAssocID="{6860648F-34EA-4B46-9E7C-900B2F303D82}" presName="parenttextcomposite" presStyleCnt="0"/>
      <dgm:spPr/>
    </dgm:pt>
    <dgm:pt modelId="{68B05F0E-3BE9-3D41-A6DB-A42031CB94C3}" type="pres">
      <dgm:prSet presAssocID="{6860648F-34EA-4B46-9E7C-900B2F303D82}" presName="parenttext" presStyleLbl="revTx" presStyleIdx="3" presStyleCnt="4" custLinFactNeighborX="291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00B51D8-C4B8-4C4E-A403-9112F6319B99}" type="pres">
      <dgm:prSet presAssocID="{6860648F-34EA-4B46-9E7C-900B2F303D82}" presName="parallelogramComposite" presStyleCnt="0"/>
      <dgm:spPr/>
    </dgm:pt>
    <dgm:pt modelId="{6C4A490C-7CF7-8441-BA9E-19C27335BCF6}" type="pres">
      <dgm:prSet presAssocID="{6860648F-34EA-4B46-9E7C-900B2F303D82}" presName="parallelogram1" presStyleLbl="alignNode1" presStyleIdx="21" presStyleCnt="28"/>
      <dgm:spPr/>
    </dgm:pt>
    <dgm:pt modelId="{0C0592F9-14F6-7C4D-8BD1-E90763C2046F}" type="pres">
      <dgm:prSet presAssocID="{6860648F-34EA-4B46-9E7C-900B2F303D82}" presName="parallelogram2" presStyleLbl="alignNode1" presStyleIdx="22" presStyleCnt="28"/>
      <dgm:spPr/>
    </dgm:pt>
    <dgm:pt modelId="{D42D17E4-BA4A-EE42-A49D-6EF881E28606}" type="pres">
      <dgm:prSet presAssocID="{6860648F-34EA-4B46-9E7C-900B2F303D82}" presName="parallelogram3" presStyleLbl="alignNode1" presStyleIdx="23" presStyleCnt="28"/>
      <dgm:spPr/>
    </dgm:pt>
    <dgm:pt modelId="{068C269F-424E-3C4F-A8C8-47C7F1DBCA61}" type="pres">
      <dgm:prSet presAssocID="{6860648F-34EA-4B46-9E7C-900B2F303D82}" presName="parallelogram4" presStyleLbl="alignNode1" presStyleIdx="24" presStyleCnt="28"/>
      <dgm:spPr/>
    </dgm:pt>
    <dgm:pt modelId="{E2C092D1-9650-2049-A351-89BD883097E2}" type="pres">
      <dgm:prSet presAssocID="{6860648F-34EA-4B46-9E7C-900B2F303D82}" presName="parallelogram5" presStyleLbl="alignNode1" presStyleIdx="25" presStyleCnt="28"/>
      <dgm:spPr/>
    </dgm:pt>
    <dgm:pt modelId="{B1273730-3924-184F-A749-25DF93AD4F6C}" type="pres">
      <dgm:prSet presAssocID="{6860648F-34EA-4B46-9E7C-900B2F303D82}" presName="parallelogram6" presStyleLbl="alignNode1" presStyleIdx="26" presStyleCnt="28"/>
      <dgm:spPr/>
    </dgm:pt>
    <dgm:pt modelId="{28F795A8-3CF4-2C47-9A3C-507C1E144320}" type="pres">
      <dgm:prSet presAssocID="{6860648F-34EA-4B46-9E7C-900B2F303D82}" presName="parallelogram7" presStyleLbl="alignNode1" presStyleIdx="27" presStyleCnt="28"/>
      <dgm:spPr/>
    </dgm:pt>
  </dgm:ptLst>
  <dgm:cxnLst>
    <dgm:cxn modelId="{8B2F8359-BC83-0845-8BF5-CBB06AAE00A4}" type="presOf" srcId="{6860648F-34EA-4B46-9E7C-900B2F303D82}" destId="{68B05F0E-3BE9-3D41-A6DB-A42031CB94C3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DBD8564F-948C-1F4E-83B4-63BD63EAAB42}" type="presOf" srcId="{0ABB78C7-3133-AC43-B3FC-DFF5E25EB1AD}" destId="{2D941FA7-615F-364C-BA86-18FE7A5894B3}" srcOrd="0" destOrd="0" presId="urn:microsoft.com/office/officeart/2008/layout/VerticalAccentList"/>
    <dgm:cxn modelId="{F6055B08-731D-5D48-A567-51A21427F987}" type="presOf" srcId="{F7F98029-0104-6042-BFF0-12A93C4F6367}" destId="{5FD45E39-EF72-5545-8C9E-99489C26F9EA}" srcOrd="0" destOrd="0" presId="urn:microsoft.com/office/officeart/2008/layout/VerticalAccentList"/>
    <dgm:cxn modelId="{D78AD6ED-6A15-9E40-BBAC-4B4D641AC3F7}" type="presOf" srcId="{5E917149-4D3A-334E-B315-5473D7CB3B51}" destId="{9E3BA3BD-CC85-D542-88F9-E0B3CD98D192}" srcOrd="0" destOrd="0" presId="urn:microsoft.com/office/officeart/2008/layout/VerticalAccentList"/>
    <dgm:cxn modelId="{1C557127-9B69-4F42-A792-762062A41C52}" type="presOf" srcId="{8D57A2E0-B77E-3C42-A1DC-E32E4C524FC7}" destId="{C0FE94AB-7E21-1F4C-8002-75A69D65D218}" srcOrd="0" destOrd="0" presId="urn:microsoft.com/office/officeart/2008/layout/VerticalAccentList"/>
    <dgm:cxn modelId="{B93109CA-7DDE-5641-85DA-B3C8F88406F0}" srcId="{C6E7E8C7-4AB5-684C-A2ED-B2DA661AA638}" destId="{6860648F-34EA-4B46-9E7C-900B2F303D82}" srcOrd="3" destOrd="0" parTransId="{6932499F-BD13-F348-AE91-6B7849526828}" sibTransId="{009810D2-6DBE-E84B-91CE-65F4036CE9B2}"/>
    <dgm:cxn modelId="{161A8309-E6A8-7D44-960A-C5CE3D8CF5C5}" type="presOf" srcId="{18418737-7123-AB41-AF63-6DE515CE59F3}" destId="{EF8B3936-8CD3-5D49-A9A4-A56E6686F6FF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197133BC-E7DD-DC4F-B0B7-A0B85B7CF1FB}" type="presOf" srcId="{2F3B8703-039F-7846-BF17-0664912857C5}" destId="{84B9FF7A-B5C7-9B4C-9F98-D3BFC2D5B76F}" srcOrd="0" destOrd="0" presId="urn:microsoft.com/office/officeart/2008/layout/VerticalAccentList"/>
    <dgm:cxn modelId="{55224241-4A8C-AF47-9000-AB4CC69310A3}" type="presOf" srcId="{C6E7E8C7-4AB5-684C-A2ED-B2DA661AA638}" destId="{189DB052-16BA-3E44-B53D-D5D120328E7B}" srcOrd="0" destOrd="0" presId="urn:microsoft.com/office/officeart/2008/layout/VerticalAccentList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296FD5C2-CF27-AE4E-A681-7AC5175C71D0}" srcId="{C6E7E8C7-4AB5-684C-A2ED-B2DA661AA638}" destId="{F7F98029-0104-6042-BFF0-12A93C4F6367}" srcOrd="2" destOrd="0" parTransId="{EB03A55B-4365-8D45-B57A-F1811D971555}" sibTransId="{39E7C861-8077-E048-872A-A4A5DCED1D79}"/>
    <dgm:cxn modelId="{FA0C104D-807F-B244-986E-9584837447D8}" type="presParOf" srcId="{189DB052-16BA-3E44-B53D-D5D120328E7B}" destId="{BA2F41CD-A2FC-324B-8F52-0D94E4722507}" srcOrd="0" destOrd="0" presId="urn:microsoft.com/office/officeart/2008/layout/VerticalAccentList"/>
    <dgm:cxn modelId="{13738AF3-8C22-1E48-A417-25614FE0CFFB}" type="presParOf" srcId="{BA2F41CD-A2FC-324B-8F52-0D94E4722507}" destId="{2D941FA7-615F-364C-BA86-18FE7A5894B3}" srcOrd="0" destOrd="0" presId="urn:microsoft.com/office/officeart/2008/layout/VerticalAccentList"/>
    <dgm:cxn modelId="{9958D8DF-AAC4-3B4D-905B-D25F45BC97E6}" type="presParOf" srcId="{189DB052-16BA-3E44-B53D-D5D120328E7B}" destId="{F7FEF771-2766-184B-8B6B-12B303D3FE05}" srcOrd="1" destOrd="0" presId="urn:microsoft.com/office/officeart/2008/layout/VerticalAccentList"/>
    <dgm:cxn modelId="{4B0BAE66-7264-5B48-839B-F2BD7044372E}" type="presParOf" srcId="{F7FEF771-2766-184B-8B6B-12B303D3FE05}" destId="{47B0586C-C309-9345-9BB1-E1C1F441D57A}" srcOrd="0" destOrd="0" presId="urn:microsoft.com/office/officeart/2008/layout/VerticalAccentList"/>
    <dgm:cxn modelId="{B1825779-64F0-3E49-8EC7-FCD85EB934D0}" type="presParOf" srcId="{F7FEF771-2766-184B-8B6B-12B303D3FE05}" destId="{28DC63ED-30D0-8849-B5CE-1635ACBAD9EE}" srcOrd="1" destOrd="0" presId="urn:microsoft.com/office/officeart/2008/layout/VerticalAccentList"/>
    <dgm:cxn modelId="{058D35BD-08A9-6342-889C-D873B9AACE9D}" type="presParOf" srcId="{F7FEF771-2766-184B-8B6B-12B303D3FE05}" destId="{87661177-2C33-4A4F-B93F-C004F3A431D9}" srcOrd="2" destOrd="0" presId="urn:microsoft.com/office/officeart/2008/layout/VerticalAccentList"/>
    <dgm:cxn modelId="{D27452EF-84EA-6D41-8E2E-174D4A304E37}" type="presParOf" srcId="{F7FEF771-2766-184B-8B6B-12B303D3FE05}" destId="{ED8C00EF-C220-E84D-92E1-16D1C916B136}" srcOrd="3" destOrd="0" presId="urn:microsoft.com/office/officeart/2008/layout/VerticalAccentList"/>
    <dgm:cxn modelId="{E9E4C17C-61DB-1B49-B67C-FCE7268B7ABD}" type="presParOf" srcId="{F7FEF771-2766-184B-8B6B-12B303D3FE05}" destId="{2D8D5811-68C7-AC42-8BC6-6A687AC94635}" srcOrd="4" destOrd="0" presId="urn:microsoft.com/office/officeart/2008/layout/VerticalAccentList"/>
    <dgm:cxn modelId="{D88262B0-E94B-3E44-814A-28EE75288734}" type="presParOf" srcId="{F7FEF771-2766-184B-8B6B-12B303D3FE05}" destId="{23886AE1-6EA4-AD42-9DAD-095C99C6AA5C}" srcOrd="5" destOrd="0" presId="urn:microsoft.com/office/officeart/2008/layout/VerticalAccentList"/>
    <dgm:cxn modelId="{D013F356-7081-5A4C-AE53-F743D84CA077}" type="presParOf" srcId="{F7FEF771-2766-184B-8B6B-12B303D3FE05}" destId="{10B9DD46-23BE-F349-B117-7ABC1B7DF550}" srcOrd="6" destOrd="0" presId="urn:microsoft.com/office/officeart/2008/layout/VerticalAccentList"/>
    <dgm:cxn modelId="{38610D86-6E51-6B47-AFA2-6EF8EAAF558C}" type="presParOf" srcId="{F7FEF771-2766-184B-8B6B-12B303D3FE05}" destId="{9E3BA3BD-CC85-D542-88F9-E0B3CD98D192}" srcOrd="7" destOrd="0" presId="urn:microsoft.com/office/officeart/2008/layout/VerticalAccentList"/>
    <dgm:cxn modelId="{FD9987AA-918F-5A4D-A06C-8C828B36BA0D}" type="presParOf" srcId="{189DB052-16BA-3E44-B53D-D5D120328E7B}" destId="{30EA4F43-FB94-8E4A-91E9-3EE35AFBC188}" srcOrd="2" destOrd="0" presId="urn:microsoft.com/office/officeart/2008/layout/VerticalAccentList"/>
    <dgm:cxn modelId="{4F6889AF-25CE-624C-8EED-9F6D3E54E974}" type="presParOf" srcId="{189DB052-16BA-3E44-B53D-D5D120328E7B}" destId="{39273E79-A390-C94F-865C-D17F020F4132}" srcOrd="3" destOrd="0" presId="urn:microsoft.com/office/officeart/2008/layout/VerticalAccentList"/>
    <dgm:cxn modelId="{7B66346C-0F4C-B342-BA32-22BC5C72E654}" type="presParOf" srcId="{39273E79-A390-C94F-865C-D17F020F4132}" destId="{84B9FF7A-B5C7-9B4C-9F98-D3BFC2D5B76F}" srcOrd="0" destOrd="0" presId="urn:microsoft.com/office/officeart/2008/layout/VerticalAccentList"/>
    <dgm:cxn modelId="{44F79819-70C9-4342-8E20-14F8D2ECFCBE}" type="presParOf" srcId="{189DB052-16BA-3E44-B53D-D5D120328E7B}" destId="{509A61B0-9709-704F-917D-43A4F7ACD2B4}" srcOrd="4" destOrd="0" presId="urn:microsoft.com/office/officeart/2008/layout/VerticalAccentList"/>
    <dgm:cxn modelId="{CCE9550D-2618-1D42-B8FB-D0C2EE6FBDCB}" type="presParOf" srcId="{509A61B0-9709-704F-917D-43A4F7ACD2B4}" destId="{38DACAA8-64A4-2446-B8D9-9A4AC0E0BC4B}" srcOrd="0" destOrd="0" presId="urn:microsoft.com/office/officeart/2008/layout/VerticalAccentList"/>
    <dgm:cxn modelId="{3C58C468-3977-F34E-90E1-76F821033713}" type="presParOf" srcId="{509A61B0-9709-704F-917D-43A4F7ACD2B4}" destId="{50219149-9B84-814D-98E4-5A5781B4C733}" srcOrd="1" destOrd="0" presId="urn:microsoft.com/office/officeart/2008/layout/VerticalAccentList"/>
    <dgm:cxn modelId="{014017BB-62C0-E64C-A4A8-CEE437D5CE51}" type="presParOf" srcId="{509A61B0-9709-704F-917D-43A4F7ACD2B4}" destId="{8EE4F809-2B16-7542-A553-9072063CA34D}" srcOrd="2" destOrd="0" presId="urn:microsoft.com/office/officeart/2008/layout/VerticalAccentList"/>
    <dgm:cxn modelId="{C48D6D25-5CD3-7347-8FA1-9B27BC74015B}" type="presParOf" srcId="{509A61B0-9709-704F-917D-43A4F7ACD2B4}" destId="{64564C19-D547-F742-A74B-1EB50E2B7D43}" srcOrd="3" destOrd="0" presId="urn:microsoft.com/office/officeart/2008/layout/VerticalAccentList"/>
    <dgm:cxn modelId="{CC690EFC-9C43-3B4D-9B9C-820ECB3B71CE}" type="presParOf" srcId="{509A61B0-9709-704F-917D-43A4F7ACD2B4}" destId="{4D4B6B6D-ECCB-7D44-B5BC-FE9059FE31D1}" srcOrd="4" destOrd="0" presId="urn:microsoft.com/office/officeart/2008/layout/VerticalAccentList"/>
    <dgm:cxn modelId="{FFB3A1A6-EE86-DC4B-AA23-E97983812722}" type="presParOf" srcId="{509A61B0-9709-704F-917D-43A4F7ACD2B4}" destId="{7545128F-CBBA-E544-B728-78DF40810BB2}" srcOrd="5" destOrd="0" presId="urn:microsoft.com/office/officeart/2008/layout/VerticalAccentList"/>
    <dgm:cxn modelId="{E1245115-7A8B-1645-A859-728375482133}" type="presParOf" srcId="{509A61B0-9709-704F-917D-43A4F7ACD2B4}" destId="{82BFAAC2-9C03-A848-AA5B-D2FCB5C92705}" srcOrd="6" destOrd="0" presId="urn:microsoft.com/office/officeart/2008/layout/VerticalAccentList"/>
    <dgm:cxn modelId="{D1AB861D-5277-7642-BF30-1F5732737470}" type="presParOf" srcId="{509A61B0-9709-704F-917D-43A4F7ACD2B4}" destId="{EF8B3936-8CD3-5D49-A9A4-A56E6686F6FF}" srcOrd="7" destOrd="0" presId="urn:microsoft.com/office/officeart/2008/layout/VerticalAccentList"/>
    <dgm:cxn modelId="{1BC6C877-95AA-9B4B-BD96-3A4C5C304746}" type="presParOf" srcId="{189DB052-16BA-3E44-B53D-D5D120328E7B}" destId="{95AAA1E1-C764-364C-9E70-4693AEE3640E}" srcOrd="5" destOrd="0" presId="urn:microsoft.com/office/officeart/2008/layout/VerticalAccentList"/>
    <dgm:cxn modelId="{43B9614B-09A0-0546-B996-871DBD23E400}" type="presParOf" srcId="{189DB052-16BA-3E44-B53D-D5D120328E7B}" destId="{1C60D057-8F74-CF4F-978F-8747EFA70F0D}" srcOrd="6" destOrd="0" presId="urn:microsoft.com/office/officeart/2008/layout/VerticalAccentList"/>
    <dgm:cxn modelId="{A2C35E50-C12C-684D-A305-C6DB8FFAF844}" type="presParOf" srcId="{1C60D057-8F74-CF4F-978F-8747EFA70F0D}" destId="{5FD45E39-EF72-5545-8C9E-99489C26F9EA}" srcOrd="0" destOrd="0" presId="urn:microsoft.com/office/officeart/2008/layout/VerticalAccentList"/>
    <dgm:cxn modelId="{880C3DF9-75EB-7A4E-A5DA-56D4495F5C0A}" type="presParOf" srcId="{189DB052-16BA-3E44-B53D-D5D120328E7B}" destId="{79C61C96-D108-B74F-BD03-1425B7F29D2F}" srcOrd="7" destOrd="0" presId="urn:microsoft.com/office/officeart/2008/layout/VerticalAccentList"/>
    <dgm:cxn modelId="{5C26D067-A46A-3446-9D62-4A36CF38D291}" type="presParOf" srcId="{79C61C96-D108-B74F-BD03-1425B7F29D2F}" destId="{70DFAE07-B668-CF47-8F09-42D928A7334D}" srcOrd="0" destOrd="0" presId="urn:microsoft.com/office/officeart/2008/layout/VerticalAccentList"/>
    <dgm:cxn modelId="{45CB7B1B-0C3B-9246-824D-D8CDB6B9BDD2}" type="presParOf" srcId="{79C61C96-D108-B74F-BD03-1425B7F29D2F}" destId="{D3307492-44A1-AE46-B13B-660415D87F46}" srcOrd="1" destOrd="0" presId="urn:microsoft.com/office/officeart/2008/layout/VerticalAccentList"/>
    <dgm:cxn modelId="{181CEABC-6883-7745-9379-5AC496E515A2}" type="presParOf" srcId="{79C61C96-D108-B74F-BD03-1425B7F29D2F}" destId="{9F0A5C37-6E6D-4546-82E4-131AF12BE798}" srcOrd="2" destOrd="0" presId="urn:microsoft.com/office/officeart/2008/layout/VerticalAccentList"/>
    <dgm:cxn modelId="{010446C6-AB04-3E48-AB7B-AB489798F040}" type="presParOf" srcId="{79C61C96-D108-B74F-BD03-1425B7F29D2F}" destId="{A9C1C09D-1219-F840-B094-E4F1B9E8D88D}" srcOrd="3" destOrd="0" presId="urn:microsoft.com/office/officeart/2008/layout/VerticalAccentList"/>
    <dgm:cxn modelId="{CF56C8C6-2B69-364E-8437-D46177DB447D}" type="presParOf" srcId="{79C61C96-D108-B74F-BD03-1425B7F29D2F}" destId="{B0AE3C9B-47DC-F049-8B70-FA67EFF47B6D}" srcOrd="4" destOrd="0" presId="urn:microsoft.com/office/officeart/2008/layout/VerticalAccentList"/>
    <dgm:cxn modelId="{3EB61D78-58BF-B945-A559-0C6E39F99800}" type="presParOf" srcId="{79C61C96-D108-B74F-BD03-1425B7F29D2F}" destId="{51B20031-4B41-3542-8C18-E69AC55B36F0}" srcOrd="5" destOrd="0" presId="urn:microsoft.com/office/officeart/2008/layout/VerticalAccentList"/>
    <dgm:cxn modelId="{7ED6A900-03DE-904A-A224-D77E8ABD13BE}" type="presParOf" srcId="{79C61C96-D108-B74F-BD03-1425B7F29D2F}" destId="{017FF337-B24F-DD44-95A0-852D4DBDDF50}" srcOrd="6" destOrd="0" presId="urn:microsoft.com/office/officeart/2008/layout/VerticalAccentList"/>
    <dgm:cxn modelId="{64A02EB7-B446-7440-A7D1-C31E4B8401DF}" type="presParOf" srcId="{79C61C96-D108-B74F-BD03-1425B7F29D2F}" destId="{C0FE94AB-7E21-1F4C-8002-75A69D65D218}" srcOrd="7" destOrd="0" presId="urn:microsoft.com/office/officeart/2008/layout/VerticalAccentList"/>
    <dgm:cxn modelId="{E7D97CDD-9683-5A41-B89F-BB67E6F8964B}" type="presParOf" srcId="{189DB052-16BA-3E44-B53D-D5D120328E7B}" destId="{2AC3CFD1-1ECB-BF42-ABFE-CDC89A1CE38F}" srcOrd="8" destOrd="0" presId="urn:microsoft.com/office/officeart/2008/layout/VerticalAccentList"/>
    <dgm:cxn modelId="{87096FD1-F4AB-6649-9A0E-4CA77BA13567}" type="presParOf" srcId="{189DB052-16BA-3E44-B53D-D5D120328E7B}" destId="{2F761B5B-3B9A-D04B-ABB2-FF8D29CA383B}" srcOrd="9" destOrd="0" presId="urn:microsoft.com/office/officeart/2008/layout/VerticalAccentList"/>
    <dgm:cxn modelId="{CF8FD4E2-D75B-9E47-A0FD-D7B4672BD0B5}" type="presParOf" srcId="{2F761B5B-3B9A-D04B-ABB2-FF8D29CA383B}" destId="{68B05F0E-3BE9-3D41-A6DB-A42031CB94C3}" srcOrd="0" destOrd="0" presId="urn:microsoft.com/office/officeart/2008/layout/VerticalAccentList"/>
    <dgm:cxn modelId="{017AEF8C-CE69-984E-A2EF-C716148090A2}" type="presParOf" srcId="{189DB052-16BA-3E44-B53D-D5D120328E7B}" destId="{400B51D8-C4B8-4C4E-A403-9112F6319B99}" srcOrd="10" destOrd="0" presId="urn:microsoft.com/office/officeart/2008/layout/VerticalAccentList"/>
    <dgm:cxn modelId="{67D1850A-6644-7F4B-9140-ECF07B821FBA}" type="presParOf" srcId="{400B51D8-C4B8-4C4E-A403-9112F6319B99}" destId="{6C4A490C-7CF7-8441-BA9E-19C27335BCF6}" srcOrd="0" destOrd="0" presId="urn:microsoft.com/office/officeart/2008/layout/VerticalAccentList"/>
    <dgm:cxn modelId="{6F67ADA6-2BED-5F46-BAE6-7698F4E206AB}" type="presParOf" srcId="{400B51D8-C4B8-4C4E-A403-9112F6319B99}" destId="{0C0592F9-14F6-7C4D-8BD1-E90763C2046F}" srcOrd="1" destOrd="0" presId="urn:microsoft.com/office/officeart/2008/layout/VerticalAccentList"/>
    <dgm:cxn modelId="{8C92A21A-C28A-E54E-B565-DCE2A0460A53}" type="presParOf" srcId="{400B51D8-C4B8-4C4E-A403-9112F6319B99}" destId="{D42D17E4-BA4A-EE42-A49D-6EF881E28606}" srcOrd="2" destOrd="0" presId="urn:microsoft.com/office/officeart/2008/layout/VerticalAccentList"/>
    <dgm:cxn modelId="{362AA514-ED07-304E-9070-3AA52EE7A1C9}" type="presParOf" srcId="{400B51D8-C4B8-4C4E-A403-9112F6319B99}" destId="{068C269F-424E-3C4F-A8C8-47C7F1DBCA61}" srcOrd="3" destOrd="0" presId="urn:microsoft.com/office/officeart/2008/layout/VerticalAccentList"/>
    <dgm:cxn modelId="{03797B64-316F-B44B-A24D-A912B82575FD}" type="presParOf" srcId="{400B51D8-C4B8-4C4E-A403-9112F6319B99}" destId="{E2C092D1-9650-2049-A351-89BD883097E2}" srcOrd="4" destOrd="0" presId="urn:microsoft.com/office/officeart/2008/layout/VerticalAccentList"/>
    <dgm:cxn modelId="{7EE5DB67-2F92-0B41-B24A-46232F1ACB13}" type="presParOf" srcId="{400B51D8-C4B8-4C4E-A403-9112F6319B99}" destId="{B1273730-3924-184F-A749-25DF93AD4F6C}" srcOrd="5" destOrd="0" presId="urn:microsoft.com/office/officeart/2008/layout/VerticalAccentList"/>
    <dgm:cxn modelId="{29D6054D-6688-A54C-BD1E-8CF863508368}" type="presParOf" srcId="{400B51D8-C4B8-4C4E-A403-9112F6319B99}" destId="{28F795A8-3CF4-2C47-9A3C-507C1E144320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custT="1"/>
      <dgm:spPr/>
      <dgm:t>
        <a:bodyPr/>
        <a:lstStyle/>
        <a:p>
          <a:r>
            <a:rPr lang="de-DE" sz="3000" b="1" i="1" dirty="0" smtClean="0"/>
            <a:t>6.) </a:t>
          </a:r>
          <a:r>
            <a:rPr lang="de-DE" sz="3000" b="1" i="1" dirty="0" smtClean="0"/>
            <a:t>Dalai Lama </a:t>
          </a:r>
          <a:r>
            <a:rPr lang="de-DE" sz="3000" b="1" i="1" dirty="0" smtClean="0"/>
            <a:t>(1)</a:t>
          </a:r>
          <a:endParaRPr lang="de-DE" sz="3000" b="1" i="1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Glück </a:t>
          </a:r>
          <a:r>
            <a:rPr lang="de-DE" dirty="0" smtClean="0"/>
            <a:t>ist flüchtig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 phldr="1"/>
      <dgm:spPr/>
      <dgm:t>
        <a:bodyPr/>
        <a:lstStyle/>
        <a:p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Glück </a:t>
          </a:r>
          <a:r>
            <a:rPr lang="de-DE" dirty="0" smtClean="0"/>
            <a:t>aus </a:t>
          </a:r>
          <a:r>
            <a:rPr lang="de-DE" dirty="0" smtClean="0"/>
            <a:t>Mitgefühl </a:t>
          </a:r>
          <a:r>
            <a:rPr lang="de-DE" dirty="0" smtClean="0"/>
            <a:t>+ </a:t>
          </a:r>
          <a:r>
            <a:rPr lang="de-DE" dirty="0" smtClean="0"/>
            <a:t>Hilfe </a:t>
          </a:r>
          <a:r>
            <a:rPr lang="de-DE" dirty="0" smtClean="0"/>
            <a:t>für andere 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23FE458E-D8E3-E945-9034-D6BBD20FC51E}">
      <dgm:prSet phldrT="[Text]"/>
      <dgm:spPr/>
      <dgm:t>
        <a:bodyPr/>
        <a:lstStyle/>
        <a:p>
          <a:r>
            <a:rPr lang="de-DE" dirty="0" smtClean="0"/>
            <a:t>(wenn es negative </a:t>
          </a:r>
          <a:r>
            <a:rPr lang="de-DE" dirty="0" smtClean="0"/>
            <a:t>Folgen </a:t>
          </a:r>
          <a:r>
            <a:rPr lang="de-DE" dirty="0" smtClean="0"/>
            <a:t>hat)</a:t>
          </a:r>
          <a:endParaRPr lang="de-DE" dirty="0"/>
        </a:p>
      </dgm:t>
    </dgm:pt>
    <dgm:pt modelId="{467C15B0-B9D5-AE40-A174-4B590518BDBB}" type="parTrans" cxnId="{2EC24300-1009-6F4F-BE90-377E045EDC92}">
      <dgm:prSet/>
      <dgm:spPr/>
      <dgm:t>
        <a:bodyPr/>
        <a:lstStyle/>
        <a:p>
          <a:endParaRPr lang="de-DE"/>
        </a:p>
      </dgm:t>
    </dgm:pt>
    <dgm:pt modelId="{82359896-286B-8246-88E8-B95EC8FF9931}" type="sibTrans" cxnId="{2EC24300-1009-6F4F-BE90-377E045EDC92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14"/>
      <dgm:spPr/>
    </dgm:pt>
    <dgm:pt modelId="{28DC63ED-30D0-8849-B5CE-1635ACBAD9EE}" type="pres">
      <dgm:prSet presAssocID="{0ABB78C7-3133-AC43-B3FC-DFF5E25EB1AD}" presName="chevron2" presStyleLbl="alignNode1" presStyleIdx="1" presStyleCnt="14"/>
      <dgm:spPr/>
    </dgm:pt>
    <dgm:pt modelId="{87661177-2C33-4A4F-B93F-C004F3A431D9}" type="pres">
      <dgm:prSet presAssocID="{0ABB78C7-3133-AC43-B3FC-DFF5E25EB1AD}" presName="chevron3" presStyleLbl="alignNode1" presStyleIdx="2" presStyleCnt="14"/>
      <dgm:spPr/>
    </dgm:pt>
    <dgm:pt modelId="{ED8C00EF-C220-E84D-92E1-16D1C916B136}" type="pres">
      <dgm:prSet presAssocID="{0ABB78C7-3133-AC43-B3FC-DFF5E25EB1AD}" presName="chevron4" presStyleLbl="alignNode1" presStyleIdx="3" presStyleCnt="14"/>
      <dgm:spPr/>
    </dgm:pt>
    <dgm:pt modelId="{2D8D5811-68C7-AC42-8BC6-6A687AC94635}" type="pres">
      <dgm:prSet presAssocID="{0ABB78C7-3133-AC43-B3FC-DFF5E25EB1AD}" presName="chevron5" presStyleLbl="alignNode1" presStyleIdx="4" presStyleCnt="14"/>
      <dgm:spPr/>
    </dgm:pt>
    <dgm:pt modelId="{23886AE1-6EA4-AD42-9DAD-095C99C6AA5C}" type="pres">
      <dgm:prSet presAssocID="{0ABB78C7-3133-AC43-B3FC-DFF5E25EB1AD}" presName="chevron6" presStyleLbl="alignNode1" presStyleIdx="5" presStyleCnt="14"/>
      <dgm:spPr/>
    </dgm:pt>
    <dgm:pt modelId="{10B9DD46-23BE-F349-B117-7ABC1B7DF550}" type="pres">
      <dgm:prSet presAssocID="{0ABB78C7-3133-AC43-B3FC-DFF5E25EB1AD}" presName="chevron7" presStyleLbl="alignNode1" presStyleIdx="6" presStyleCnt="14"/>
      <dgm:spPr/>
    </dgm:pt>
    <dgm:pt modelId="{9E3BA3BD-CC85-D542-88F9-E0B3CD98D192}" type="pres">
      <dgm:prSet presAssocID="{0ABB78C7-3133-AC43-B3FC-DFF5E25EB1AD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7" presStyleCnt="14"/>
      <dgm:spPr/>
    </dgm:pt>
    <dgm:pt modelId="{D3307492-44A1-AE46-B13B-660415D87F46}" type="pres">
      <dgm:prSet presAssocID="{F7F98029-0104-6042-BFF0-12A93C4F6367}" presName="chevron2" presStyleLbl="alignNode1" presStyleIdx="8" presStyleCnt="14"/>
      <dgm:spPr/>
    </dgm:pt>
    <dgm:pt modelId="{9F0A5C37-6E6D-4546-82E4-131AF12BE798}" type="pres">
      <dgm:prSet presAssocID="{F7F98029-0104-6042-BFF0-12A93C4F6367}" presName="chevron3" presStyleLbl="alignNode1" presStyleIdx="9" presStyleCnt="14"/>
      <dgm:spPr/>
    </dgm:pt>
    <dgm:pt modelId="{A9C1C09D-1219-F840-B094-E4F1B9E8D88D}" type="pres">
      <dgm:prSet presAssocID="{F7F98029-0104-6042-BFF0-12A93C4F6367}" presName="chevron4" presStyleLbl="alignNode1" presStyleIdx="10" presStyleCnt="14"/>
      <dgm:spPr/>
    </dgm:pt>
    <dgm:pt modelId="{B0AE3C9B-47DC-F049-8B70-FA67EFF47B6D}" type="pres">
      <dgm:prSet presAssocID="{F7F98029-0104-6042-BFF0-12A93C4F6367}" presName="chevron5" presStyleLbl="alignNode1" presStyleIdx="11" presStyleCnt="14"/>
      <dgm:spPr/>
    </dgm:pt>
    <dgm:pt modelId="{51B20031-4B41-3542-8C18-E69AC55B36F0}" type="pres">
      <dgm:prSet presAssocID="{F7F98029-0104-6042-BFF0-12A93C4F6367}" presName="chevron6" presStyleLbl="alignNode1" presStyleIdx="12" presStyleCnt="14"/>
      <dgm:spPr/>
    </dgm:pt>
    <dgm:pt modelId="{017FF337-B24F-DD44-95A0-852D4DBDDF50}" type="pres">
      <dgm:prSet presAssocID="{F7F98029-0104-6042-BFF0-12A93C4F6367}" presName="chevron7" presStyleLbl="alignNode1" presStyleIdx="13" presStyleCnt="14"/>
      <dgm:spPr/>
    </dgm:pt>
    <dgm:pt modelId="{C0FE94AB-7E21-1F4C-8002-75A69D65D218}" type="pres">
      <dgm:prSet presAssocID="{F7F98029-0104-6042-BFF0-12A93C4F6367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296FD5C2-CF27-AE4E-A681-7AC5175C71D0}" srcId="{C6E7E8C7-4AB5-684C-A2ED-B2DA661AA638}" destId="{F7F98029-0104-6042-BFF0-12A93C4F6367}" srcOrd="1" destOrd="0" parTransId="{EB03A55B-4365-8D45-B57A-F1811D971555}" sibTransId="{39E7C861-8077-E048-872A-A4A5DCED1D79}"/>
    <dgm:cxn modelId="{2EC24300-1009-6F4F-BE90-377E045EDC92}" srcId="{0ABB78C7-3133-AC43-B3FC-DFF5E25EB1AD}" destId="{23FE458E-D8E3-E945-9034-D6BBD20FC51E}" srcOrd="1" destOrd="0" parTransId="{467C15B0-B9D5-AE40-A174-4B590518BDBB}" sibTransId="{82359896-286B-8246-88E8-B95EC8FF9931}"/>
    <dgm:cxn modelId="{BE2138B8-16A5-0146-B9F8-5DCDC9C33A9E}" type="presOf" srcId="{0ABB78C7-3133-AC43-B3FC-DFF5E25EB1AD}" destId="{2D941FA7-615F-364C-BA86-18FE7A5894B3}" srcOrd="0" destOrd="0" presId="urn:microsoft.com/office/officeart/2008/layout/VerticalAccentList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3B6AE63F-D641-A949-BEE6-5160560FB345}" type="presOf" srcId="{5E917149-4D3A-334E-B315-5473D7CB3B51}" destId="{9E3BA3BD-CC85-D542-88F9-E0B3CD98D192}" srcOrd="0" destOrd="0" presId="urn:microsoft.com/office/officeart/2008/layout/VerticalAccentList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80B1FFA8-995D-E144-8984-129D709662A6}" type="presOf" srcId="{C6E7E8C7-4AB5-684C-A2ED-B2DA661AA638}" destId="{189DB052-16BA-3E44-B53D-D5D120328E7B}" srcOrd="0" destOrd="0" presId="urn:microsoft.com/office/officeart/2008/layout/VerticalAccentList"/>
    <dgm:cxn modelId="{BE2EE89C-BBA6-4B4B-A5BC-DB628B763716}" type="presOf" srcId="{F7F98029-0104-6042-BFF0-12A93C4F6367}" destId="{5FD45E39-EF72-5545-8C9E-99489C26F9EA}" srcOrd="0" destOrd="0" presId="urn:microsoft.com/office/officeart/2008/layout/VerticalAccentList"/>
    <dgm:cxn modelId="{F9B792FF-8056-024E-AB01-CDDCA380A374}" type="presOf" srcId="{23FE458E-D8E3-E945-9034-D6BBD20FC51E}" destId="{9E3BA3BD-CC85-D542-88F9-E0B3CD98D192}" srcOrd="0" destOrd="1" presId="urn:microsoft.com/office/officeart/2008/layout/VerticalAccentList"/>
    <dgm:cxn modelId="{AF9A6E63-6E74-904E-94D0-94DADA8D96D9}" type="presOf" srcId="{8D57A2E0-B77E-3C42-A1DC-E32E4C524FC7}" destId="{C0FE94AB-7E21-1F4C-8002-75A69D65D218}" srcOrd="0" destOrd="0" presId="urn:microsoft.com/office/officeart/2008/layout/VerticalAccentList"/>
    <dgm:cxn modelId="{37EA7960-A125-2D48-AB55-0A52A5499401}" type="presParOf" srcId="{189DB052-16BA-3E44-B53D-D5D120328E7B}" destId="{BA2F41CD-A2FC-324B-8F52-0D94E4722507}" srcOrd="0" destOrd="0" presId="urn:microsoft.com/office/officeart/2008/layout/VerticalAccentList"/>
    <dgm:cxn modelId="{7EE61115-068E-B348-96B2-07151E2CA461}" type="presParOf" srcId="{BA2F41CD-A2FC-324B-8F52-0D94E4722507}" destId="{2D941FA7-615F-364C-BA86-18FE7A5894B3}" srcOrd="0" destOrd="0" presId="urn:microsoft.com/office/officeart/2008/layout/VerticalAccentList"/>
    <dgm:cxn modelId="{36CB316F-EF9D-1641-B233-DAF9C45083DC}" type="presParOf" srcId="{189DB052-16BA-3E44-B53D-D5D120328E7B}" destId="{F7FEF771-2766-184B-8B6B-12B303D3FE05}" srcOrd="1" destOrd="0" presId="urn:microsoft.com/office/officeart/2008/layout/VerticalAccentList"/>
    <dgm:cxn modelId="{41F1306C-E521-564F-801C-01D21EFBB430}" type="presParOf" srcId="{F7FEF771-2766-184B-8B6B-12B303D3FE05}" destId="{47B0586C-C309-9345-9BB1-E1C1F441D57A}" srcOrd="0" destOrd="0" presId="urn:microsoft.com/office/officeart/2008/layout/VerticalAccentList"/>
    <dgm:cxn modelId="{9CA3A516-465E-EF46-A3A2-9109E01CC4F0}" type="presParOf" srcId="{F7FEF771-2766-184B-8B6B-12B303D3FE05}" destId="{28DC63ED-30D0-8849-B5CE-1635ACBAD9EE}" srcOrd="1" destOrd="0" presId="urn:microsoft.com/office/officeart/2008/layout/VerticalAccentList"/>
    <dgm:cxn modelId="{C85E380B-2F09-1644-8BE3-F45F285F9802}" type="presParOf" srcId="{F7FEF771-2766-184B-8B6B-12B303D3FE05}" destId="{87661177-2C33-4A4F-B93F-C004F3A431D9}" srcOrd="2" destOrd="0" presId="urn:microsoft.com/office/officeart/2008/layout/VerticalAccentList"/>
    <dgm:cxn modelId="{AE5B78C5-08E5-9446-B3CC-47D22938DD16}" type="presParOf" srcId="{F7FEF771-2766-184B-8B6B-12B303D3FE05}" destId="{ED8C00EF-C220-E84D-92E1-16D1C916B136}" srcOrd="3" destOrd="0" presId="urn:microsoft.com/office/officeart/2008/layout/VerticalAccentList"/>
    <dgm:cxn modelId="{46F3251C-EA35-7C48-A1CC-4C8B77951B67}" type="presParOf" srcId="{F7FEF771-2766-184B-8B6B-12B303D3FE05}" destId="{2D8D5811-68C7-AC42-8BC6-6A687AC94635}" srcOrd="4" destOrd="0" presId="urn:microsoft.com/office/officeart/2008/layout/VerticalAccentList"/>
    <dgm:cxn modelId="{C03E10B0-9B5D-7144-A21E-489183FFD1D5}" type="presParOf" srcId="{F7FEF771-2766-184B-8B6B-12B303D3FE05}" destId="{23886AE1-6EA4-AD42-9DAD-095C99C6AA5C}" srcOrd="5" destOrd="0" presId="urn:microsoft.com/office/officeart/2008/layout/VerticalAccentList"/>
    <dgm:cxn modelId="{70DB7D70-8A5E-8F4C-80E6-17D709666D4A}" type="presParOf" srcId="{F7FEF771-2766-184B-8B6B-12B303D3FE05}" destId="{10B9DD46-23BE-F349-B117-7ABC1B7DF550}" srcOrd="6" destOrd="0" presId="urn:microsoft.com/office/officeart/2008/layout/VerticalAccentList"/>
    <dgm:cxn modelId="{100070E1-AC77-9942-B710-1E14240A851D}" type="presParOf" srcId="{F7FEF771-2766-184B-8B6B-12B303D3FE05}" destId="{9E3BA3BD-CC85-D542-88F9-E0B3CD98D192}" srcOrd="7" destOrd="0" presId="urn:microsoft.com/office/officeart/2008/layout/VerticalAccentList"/>
    <dgm:cxn modelId="{72280D6F-A83D-7745-8105-112438B990C9}" type="presParOf" srcId="{189DB052-16BA-3E44-B53D-D5D120328E7B}" destId="{30EA4F43-FB94-8E4A-91E9-3EE35AFBC188}" srcOrd="2" destOrd="0" presId="urn:microsoft.com/office/officeart/2008/layout/VerticalAccentList"/>
    <dgm:cxn modelId="{CE988C89-0056-6E42-806A-E75CB93AC4B4}" type="presParOf" srcId="{189DB052-16BA-3E44-B53D-D5D120328E7B}" destId="{1C60D057-8F74-CF4F-978F-8747EFA70F0D}" srcOrd="3" destOrd="0" presId="urn:microsoft.com/office/officeart/2008/layout/VerticalAccentList"/>
    <dgm:cxn modelId="{D2F1D612-D814-0A40-B739-E87495155F66}" type="presParOf" srcId="{1C60D057-8F74-CF4F-978F-8747EFA70F0D}" destId="{5FD45E39-EF72-5545-8C9E-99489C26F9EA}" srcOrd="0" destOrd="0" presId="urn:microsoft.com/office/officeart/2008/layout/VerticalAccentList"/>
    <dgm:cxn modelId="{A1AAF6D3-00DE-D647-AAC9-7901EA5BF4BA}" type="presParOf" srcId="{189DB052-16BA-3E44-B53D-D5D120328E7B}" destId="{79C61C96-D108-B74F-BD03-1425B7F29D2F}" srcOrd="4" destOrd="0" presId="urn:microsoft.com/office/officeart/2008/layout/VerticalAccentList"/>
    <dgm:cxn modelId="{6198FD9C-6C11-A74B-AC18-D472B25E47DB}" type="presParOf" srcId="{79C61C96-D108-B74F-BD03-1425B7F29D2F}" destId="{70DFAE07-B668-CF47-8F09-42D928A7334D}" srcOrd="0" destOrd="0" presId="urn:microsoft.com/office/officeart/2008/layout/VerticalAccentList"/>
    <dgm:cxn modelId="{2BEE8522-A4CD-F24A-B44F-A036FFBF46CA}" type="presParOf" srcId="{79C61C96-D108-B74F-BD03-1425B7F29D2F}" destId="{D3307492-44A1-AE46-B13B-660415D87F46}" srcOrd="1" destOrd="0" presId="urn:microsoft.com/office/officeart/2008/layout/VerticalAccentList"/>
    <dgm:cxn modelId="{46A8403E-252F-6F42-86DA-B5DC4BC3C38C}" type="presParOf" srcId="{79C61C96-D108-B74F-BD03-1425B7F29D2F}" destId="{9F0A5C37-6E6D-4546-82E4-131AF12BE798}" srcOrd="2" destOrd="0" presId="urn:microsoft.com/office/officeart/2008/layout/VerticalAccentList"/>
    <dgm:cxn modelId="{270E8B48-55B2-DC46-9894-5E5123E72426}" type="presParOf" srcId="{79C61C96-D108-B74F-BD03-1425B7F29D2F}" destId="{A9C1C09D-1219-F840-B094-E4F1B9E8D88D}" srcOrd="3" destOrd="0" presId="urn:microsoft.com/office/officeart/2008/layout/VerticalAccentList"/>
    <dgm:cxn modelId="{7FF298C5-1F3E-BF43-A711-FF991A99565B}" type="presParOf" srcId="{79C61C96-D108-B74F-BD03-1425B7F29D2F}" destId="{B0AE3C9B-47DC-F049-8B70-FA67EFF47B6D}" srcOrd="4" destOrd="0" presId="urn:microsoft.com/office/officeart/2008/layout/VerticalAccentList"/>
    <dgm:cxn modelId="{8F386851-9056-634A-9EDD-E4B623BADAC8}" type="presParOf" srcId="{79C61C96-D108-B74F-BD03-1425B7F29D2F}" destId="{51B20031-4B41-3542-8C18-E69AC55B36F0}" srcOrd="5" destOrd="0" presId="urn:microsoft.com/office/officeart/2008/layout/VerticalAccentList"/>
    <dgm:cxn modelId="{58E34873-9C09-F64B-84C4-0EF7C72DF163}" type="presParOf" srcId="{79C61C96-D108-B74F-BD03-1425B7F29D2F}" destId="{017FF337-B24F-DD44-95A0-852D4DBDDF50}" srcOrd="6" destOrd="0" presId="urn:microsoft.com/office/officeart/2008/layout/VerticalAccentList"/>
    <dgm:cxn modelId="{3E818B2D-EA3B-2844-AA0D-4572399A7646}" type="presParOf" srcId="{79C61C96-D108-B74F-BD03-1425B7F29D2F}" destId="{C0FE94AB-7E21-1F4C-8002-75A69D65D2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custT="1"/>
      <dgm:spPr/>
      <dgm:t>
        <a:bodyPr/>
        <a:lstStyle/>
        <a:p>
          <a:r>
            <a:rPr lang="de-DE" sz="3000" b="1" i="1" dirty="0" smtClean="0"/>
            <a:t>6.) </a:t>
          </a:r>
          <a:r>
            <a:rPr lang="de-DE" sz="3000" b="1" i="1" dirty="0" smtClean="0"/>
            <a:t>Dalai Lama </a:t>
          </a:r>
          <a:r>
            <a:rPr lang="de-DE" sz="3000" b="1" i="1" dirty="0" smtClean="0"/>
            <a:t>(2)</a:t>
          </a:r>
          <a:endParaRPr lang="de-DE" sz="3000" b="1" i="1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Glück </a:t>
          </a:r>
          <a:r>
            <a:rPr lang="de-DE" dirty="0" smtClean="0"/>
            <a:t>liegt in unserem geistigen </a:t>
          </a:r>
          <a:r>
            <a:rPr lang="de-DE" dirty="0" smtClean="0"/>
            <a:t>Selbst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/>
      <dgm:spPr/>
      <dgm:t>
        <a:bodyPr/>
        <a:lstStyle/>
        <a:p>
          <a:r>
            <a:rPr lang="de-DE" dirty="0" smtClean="0"/>
            <a:t>Wohlergehen </a:t>
          </a:r>
          <a:r>
            <a:rPr lang="de-DE" dirty="0" smtClean="0"/>
            <a:t>anderer ist hilfreich</a:t>
          </a:r>
          <a:endParaRPr lang="de-DE" dirty="0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innere </a:t>
          </a:r>
          <a:r>
            <a:rPr lang="de-DE" dirty="0" smtClean="0"/>
            <a:t>Entwicklung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/>
      <dgm:spPr/>
      <dgm:t>
        <a:bodyPr/>
        <a:lstStyle/>
        <a:p>
          <a:r>
            <a:rPr lang="de-DE" dirty="0" smtClean="0"/>
            <a:t>Gesellschaft </a:t>
          </a:r>
          <a:r>
            <a:rPr lang="de-DE" dirty="0" smtClean="0"/>
            <a:t>= </a:t>
          </a:r>
          <a:r>
            <a:rPr lang="de-DE" dirty="0" smtClean="0"/>
            <a:t>Glück</a:t>
          </a:r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ethnische und </a:t>
          </a:r>
          <a:r>
            <a:rPr lang="de-DE" dirty="0" smtClean="0"/>
            <a:t>moralische Ideale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6860648F-34EA-4B46-9E7C-900B2F303D82}">
      <dgm:prSet/>
      <dgm:spPr/>
      <dgm:t>
        <a:bodyPr/>
        <a:lstStyle/>
        <a:p>
          <a:r>
            <a:rPr lang="de-DE" dirty="0" smtClean="0"/>
            <a:t>Wissen </a:t>
          </a:r>
          <a:r>
            <a:rPr lang="de-DE" dirty="0" smtClean="0"/>
            <a:t>und </a:t>
          </a:r>
          <a:r>
            <a:rPr lang="de-DE" dirty="0" smtClean="0"/>
            <a:t>Bewusstsein</a:t>
          </a:r>
          <a:endParaRPr lang="de-DE" dirty="0"/>
        </a:p>
      </dgm:t>
    </dgm:pt>
    <dgm:pt modelId="{6932499F-BD13-F348-AE91-6B7849526828}" type="parTrans" cxnId="{B93109CA-7DDE-5641-85DA-B3C8F88406F0}">
      <dgm:prSet/>
      <dgm:spPr/>
      <dgm:t>
        <a:bodyPr/>
        <a:lstStyle/>
        <a:p>
          <a:endParaRPr lang="de-DE"/>
        </a:p>
      </dgm:t>
    </dgm:pt>
    <dgm:pt modelId="{009810D2-6DBE-E84B-91CE-65F4036CE9B2}" type="sibTrans" cxnId="{B93109CA-7DDE-5641-85DA-B3C8F88406F0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28" custScaleX="90909" custScaleY="82645"/>
      <dgm:spPr/>
    </dgm:pt>
    <dgm:pt modelId="{28DC63ED-30D0-8849-B5CE-1635ACBAD9EE}" type="pres">
      <dgm:prSet presAssocID="{0ABB78C7-3133-AC43-B3FC-DFF5E25EB1AD}" presName="chevron2" presStyleLbl="alignNode1" presStyleIdx="1" presStyleCnt="28" custScaleX="90909" custScaleY="82645"/>
      <dgm:spPr/>
    </dgm:pt>
    <dgm:pt modelId="{87661177-2C33-4A4F-B93F-C004F3A431D9}" type="pres">
      <dgm:prSet presAssocID="{0ABB78C7-3133-AC43-B3FC-DFF5E25EB1AD}" presName="chevron3" presStyleLbl="alignNode1" presStyleIdx="2" presStyleCnt="28" custScaleX="90909" custScaleY="82645"/>
      <dgm:spPr/>
    </dgm:pt>
    <dgm:pt modelId="{ED8C00EF-C220-E84D-92E1-16D1C916B136}" type="pres">
      <dgm:prSet presAssocID="{0ABB78C7-3133-AC43-B3FC-DFF5E25EB1AD}" presName="chevron4" presStyleLbl="alignNode1" presStyleIdx="3" presStyleCnt="28" custScaleX="90909" custScaleY="82645"/>
      <dgm:spPr/>
    </dgm:pt>
    <dgm:pt modelId="{2D8D5811-68C7-AC42-8BC6-6A687AC94635}" type="pres">
      <dgm:prSet presAssocID="{0ABB78C7-3133-AC43-B3FC-DFF5E25EB1AD}" presName="chevron5" presStyleLbl="alignNode1" presStyleIdx="4" presStyleCnt="28" custScaleX="90909" custScaleY="82645"/>
      <dgm:spPr/>
    </dgm:pt>
    <dgm:pt modelId="{23886AE1-6EA4-AD42-9DAD-095C99C6AA5C}" type="pres">
      <dgm:prSet presAssocID="{0ABB78C7-3133-AC43-B3FC-DFF5E25EB1AD}" presName="chevron6" presStyleLbl="alignNode1" presStyleIdx="5" presStyleCnt="28" custScaleX="90909" custScaleY="82645"/>
      <dgm:spPr/>
    </dgm:pt>
    <dgm:pt modelId="{10B9DD46-23BE-F349-B117-7ABC1B7DF550}" type="pres">
      <dgm:prSet presAssocID="{0ABB78C7-3133-AC43-B3FC-DFF5E25EB1AD}" presName="chevron7" presStyleLbl="alignNode1" presStyleIdx="6" presStyleCnt="28" custScaleX="90909" custScaleY="82645"/>
      <dgm:spPr/>
    </dgm:pt>
    <dgm:pt modelId="{9E3BA3BD-CC85-D542-88F9-E0B3CD98D192}" type="pres">
      <dgm:prSet presAssocID="{0ABB78C7-3133-AC43-B3FC-DFF5E25EB1AD}" presName="childtext" presStyleLbl="solidFgAcc1" presStyleIdx="0" presStyleCnt="3" custScaleX="90909" custScaleY="8264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4" custLinFactNeighborX="249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28" custScaleX="90909" custScaleY="75132"/>
      <dgm:spPr/>
    </dgm:pt>
    <dgm:pt modelId="{50219149-9B84-814D-98E4-5A5781B4C733}" type="pres">
      <dgm:prSet presAssocID="{2F3B8703-039F-7846-BF17-0664912857C5}" presName="chevron2" presStyleLbl="alignNode1" presStyleIdx="8" presStyleCnt="28" custScaleX="90909" custScaleY="75132"/>
      <dgm:spPr/>
    </dgm:pt>
    <dgm:pt modelId="{8EE4F809-2B16-7542-A553-9072063CA34D}" type="pres">
      <dgm:prSet presAssocID="{2F3B8703-039F-7846-BF17-0664912857C5}" presName="chevron3" presStyleLbl="alignNode1" presStyleIdx="9" presStyleCnt="28" custScaleX="90909" custScaleY="75132"/>
      <dgm:spPr/>
    </dgm:pt>
    <dgm:pt modelId="{64564C19-D547-F742-A74B-1EB50E2B7D43}" type="pres">
      <dgm:prSet presAssocID="{2F3B8703-039F-7846-BF17-0664912857C5}" presName="chevron4" presStyleLbl="alignNode1" presStyleIdx="10" presStyleCnt="28" custScaleX="90909" custScaleY="75132"/>
      <dgm:spPr/>
    </dgm:pt>
    <dgm:pt modelId="{4D4B6B6D-ECCB-7D44-B5BC-FE9059FE31D1}" type="pres">
      <dgm:prSet presAssocID="{2F3B8703-039F-7846-BF17-0664912857C5}" presName="chevron5" presStyleLbl="alignNode1" presStyleIdx="11" presStyleCnt="28" custScaleX="90909" custScaleY="75132"/>
      <dgm:spPr/>
    </dgm:pt>
    <dgm:pt modelId="{7545128F-CBBA-E544-B728-78DF40810BB2}" type="pres">
      <dgm:prSet presAssocID="{2F3B8703-039F-7846-BF17-0664912857C5}" presName="chevron6" presStyleLbl="alignNode1" presStyleIdx="12" presStyleCnt="28" custScaleX="90909" custScaleY="75132"/>
      <dgm:spPr/>
    </dgm:pt>
    <dgm:pt modelId="{82BFAAC2-9C03-A848-AA5B-D2FCB5C92705}" type="pres">
      <dgm:prSet presAssocID="{2F3B8703-039F-7846-BF17-0664912857C5}" presName="chevron7" presStyleLbl="alignNode1" presStyleIdx="13" presStyleCnt="28" custScaleX="90909" custScaleY="75132"/>
      <dgm:spPr/>
    </dgm:pt>
    <dgm:pt modelId="{EF8B3936-8CD3-5D49-A9A4-A56E6686F6FF}" type="pres">
      <dgm:prSet presAssocID="{2F3B8703-039F-7846-BF17-0664912857C5}" presName="childtext" presStyleLbl="solidFgAcc1" presStyleIdx="1" presStyleCnt="3" custScaleX="90909" custScaleY="7513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AAA1E1-C764-364C-9E70-4693AEE3640E}" type="pres">
      <dgm:prSet presAssocID="{9DD14C7F-A952-4F44-AB8A-E265C1EA5EE2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2" presStyleCnt="4" custLinFactNeighborX="320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14" presStyleCnt="28" custScaleX="90909" custScaleY="75132"/>
      <dgm:spPr/>
    </dgm:pt>
    <dgm:pt modelId="{D3307492-44A1-AE46-B13B-660415D87F46}" type="pres">
      <dgm:prSet presAssocID="{F7F98029-0104-6042-BFF0-12A93C4F6367}" presName="chevron2" presStyleLbl="alignNode1" presStyleIdx="15" presStyleCnt="28" custScaleX="90910" custScaleY="75132" custLinFactNeighborX="0"/>
      <dgm:spPr/>
    </dgm:pt>
    <dgm:pt modelId="{9F0A5C37-6E6D-4546-82E4-131AF12BE798}" type="pres">
      <dgm:prSet presAssocID="{F7F98029-0104-6042-BFF0-12A93C4F6367}" presName="chevron3" presStyleLbl="alignNode1" presStyleIdx="16" presStyleCnt="28" custScaleX="90910" custScaleY="75132" custLinFactNeighborX="0"/>
      <dgm:spPr/>
    </dgm:pt>
    <dgm:pt modelId="{A9C1C09D-1219-F840-B094-E4F1B9E8D88D}" type="pres">
      <dgm:prSet presAssocID="{F7F98029-0104-6042-BFF0-12A93C4F6367}" presName="chevron4" presStyleLbl="alignNode1" presStyleIdx="17" presStyleCnt="28" custScaleX="90910" custScaleY="75132" custLinFactNeighborX="0"/>
      <dgm:spPr/>
    </dgm:pt>
    <dgm:pt modelId="{B0AE3C9B-47DC-F049-8B70-FA67EFF47B6D}" type="pres">
      <dgm:prSet presAssocID="{F7F98029-0104-6042-BFF0-12A93C4F6367}" presName="chevron5" presStyleLbl="alignNode1" presStyleIdx="18" presStyleCnt="28" custScaleX="90910" custScaleY="75132" custLinFactNeighborX="0"/>
      <dgm:spPr/>
    </dgm:pt>
    <dgm:pt modelId="{51B20031-4B41-3542-8C18-E69AC55B36F0}" type="pres">
      <dgm:prSet presAssocID="{F7F98029-0104-6042-BFF0-12A93C4F6367}" presName="chevron6" presStyleLbl="alignNode1" presStyleIdx="19" presStyleCnt="28" custScaleX="90910" custScaleY="75132" custLinFactNeighborX="0"/>
      <dgm:spPr/>
    </dgm:pt>
    <dgm:pt modelId="{017FF337-B24F-DD44-95A0-852D4DBDDF50}" type="pres">
      <dgm:prSet presAssocID="{F7F98029-0104-6042-BFF0-12A93C4F6367}" presName="chevron7" presStyleLbl="alignNode1" presStyleIdx="20" presStyleCnt="28" custScaleX="90910" custScaleY="75132" custLinFactNeighborX="0"/>
      <dgm:spPr/>
    </dgm:pt>
    <dgm:pt modelId="{C0FE94AB-7E21-1F4C-8002-75A69D65D218}" type="pres">
      <dgm:prSet presAssocID="{F7F98029-0104-6042-BFF0-12A93C4F6367}" presName="childtext" presStyleLbl="solidFgAcc1" presStyleIdx="2" presStyleCnt="3" custScaleX="90910" custScaleY="75132" custLinFactNeighborX="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C3CFD1-1ECB-BF42-ABFE-CDC89A1CE38F}" type="pres">
      <dgm:prSet presAssocID="{39E7C861-8077-E048-872A-A4A5DCED1D79}" presName="sibTrans" presStyleCnt="0"/>
      <dgm:spPr/>
    </dgm:pt>
    <dgm:pt modelId="{2F761B5B-3B9A-D04B-ABB2-FF8D29CA383B}" type="pres">
      <dgm:prSet presAssocID="{6860648F-34EA-4B46-9E7C-900B2F303D82}" presName="parenttextcomposite" presStyleCnt="0"/>
      <dgm:spPr/>
    </dgm:pt>
    <dgm:pt modelId="{68B05F0E-3BE9-3D41-A6DB-A42031CB94C3}" type="pres">
      <dgm:prSet presAssocID="{6860648F-34EA-4B46-9E7C-900B2F303D82}" presName="parenttext" presStyleLbl="revTx" presStyleIdx="3" presStyleCnt="4" custLinFactNeighborX="332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00B51D8-C4B8-4C4E-A403-9112F6319B99}" type="pres">
      <dgm:prSet presAssocID="{6860648F-34EA-4B46-9E7C-900B2F303D82}" presName="parallelogramComposite" presStyleCnt="0"/>
      <dgm:spPr/>
    </dgm:pt>
    <dgm:pt modelId="{6C4A490C-7CF7-8441-BA9E-19C27335BCF6}" type="pres">
      <dgm:prSet presAssocID="{6860648F-34EA-4B46-9E7C-900B2F303D82}" presName="parallelogram1" presStyleLbl="alignNode1" presStyleIdx="21" presStyleCnt="28"/>
      <dgm:spPr/>
    </dgm:pt>
    <dgm:pt modelId="{0C0592F9-14F6-7C4D-8BD1-E90763C2046F}" type="pres">
      <dgm:prSet presAssocID="{6860648F-34EA-4B46-9E7C-900B2F303D82}" presName="parallelogram2" presStyleLbl="alignNode1" presStyleIdx="22" presStyleCnt="28"/>
      <dgm:spPr/>
    </dgm:pt>
    <dgm:pt modelId="{D42D17E4-BA4A-EE42-A49D-6EF881E28606}" type="pres">
      <dgm:prSet presAssocID="{6860648F-34EA-4B46-9E7C-900B2F303D82}" presName="parallelogram3" presStyleLbl="alignNode1" presStyleIdx="23" presStyleCnt="28"/>
      <dgm:spPr/>
    </dgm:pt>
    <dgm:pt modelId="{068C269F-424E-3C4F-A8C8-47C7F1DBCA61}" type="pres">
      <dgm:prSet presAssocID="{6860648F-34EA-4B46-9E7C-900B2F303D82}" presName="parallelogram4" presStyleLbl="alignNode1" presStyleIdx="24" presStyleCnt="28"/>
      <dgm:spPr/>
    </dgm:pt>
    <dgm:pt modelId="{E2C092D1-9650-2049-A351-89BD883097E2}" type="pres">
      <dgm:prSet presAssocID="{6860648F-34EA-4B46-9E7C-900B2F303D82}" presName="parallelogram5" presStyleLbl="alignNode1" presStyleIdx="25" presStyleCnt="28"/>
      <dgm:spPr/>
    </dgm:pt>
    <dgm:pt modelId="{B1273730-3924-184F-A749-25DF93AD4F6C}" type="pres">
      <dgm:prSet presAssocID="{6860648F-34EA-4B46-9E7C-900B2F303D82}" presName="parallelogram6" presStyleLbl="alignNode1" presStyleIdx="26" presStyleCnt="28"/>
      <dgm:spPr/>
    </dgm:pt>
    <dgm:pt modelId="{28F795A8-3CF4-2C47-9A3C-507C1E144320}" type="pres">
      <dgm:prSet presAssocID="{6860648F-34EA-4B46-9E7C-900B2F303D82}" presName="parallelogram7" presStyleLbl="alignNode1" presStyleIdx="27" presStyleCnt="28"/>
      <dgm:spPr/>
    </dgm:pt>
  </dgm:ptLst>
  <dgm:cxnLst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41901DAE-B1BC-F644-A74E-72FF556456A3}" type="presOf" srcId="{6860648F-34EA-4B46-9E7C-900B2F303D82}" destId="{68B05F0E-3BE9-3D41-A6DB-A42031CB94C3}" srcOrd="0" destOrd="0" presId="urn:microsoft.com/office/officeart/2008/layout/VerticalAccentList"/>
    <dgm:cxn modelId="{BF0D2749-793F-3742-8A3D-40C8DB6EEA90}" type="presOf" srcId="{2F3B8703-039F-7846-BF17-0664912857C5}" destId="{84B9FF7A-B5C7-9B4C-9F98-D3BFC2D5B76F}" srcOrd="0" destOrd="0" presId="urn:microsoft.com/office/officeart/2008/layout/VerticalAccentList"/>
    <dgm:cxn modelId="{B5277000-AAD4-C94B-BEC8-BACD7745F761}" type="presOf" srcId="{5E917149-4D3A-334E-B315-5473D7CB3B51}" destId="{9E3BA3BD-CC85-D542-88F9-E0B3CD98D192}" srcOrd="0" destOrd="0" presId="urn:microsoft.com/office/officeart/2008/layout/VerticalAccentList"/>
    <dgm:cxn modelId="{E78F4118-347C-734F-B3BC-8AA7FD53F9B1}" type="presOf" srcId="{0ABB78C7-3133-AC43-B3FC-DFF5E25EB1AD}" destId="{2D941FA7-615F-364C-BA86-18FE7A5894B3}" srcOrd="0" destOrd="0" presId="urn:microsoft.com/office/officeart/2008/layout/VerticalAccentList"/>
    <dgm:cxn modelId="{B93109CA-7DDE-5641-85DA-B3C8F88406F0}" srcId="{C6E7E8C7-4AB5-684C-A2ED-B2DA661AA638}" destId="{6860648F-34EA-4B46-9E7C-900B2F303D82}" srcOrd="3" destOrd="0" parTransId="{6932499F-BD13-F348-AE91-6B7849526828}" sibTransId="{009810D2-6DBE-E84B-91CE-65F4036CE9B2}"/>
    <dgm:cxn modelId="{87F1C6E1-06B4-7F4F-A9B6-22E174070F21}" type="presOf" srcId="{F7F98029-0104-6042-BFF0-12A93C4F6367}" destId="{5FD45E39-EF72-5545-8C9E-99489C26F9EA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3B254DEA-C873-DA45-B810-ADBAD66F3A67}" type="presOf" srcId="{8D57A2E0-B77E-3C42-A1DC-E32E4C524FC7}" destId="{C0FE94AB-7E21-1F4C-8002-75A69D65D218}" srcOrd="0" destOrd="0" presId="urn:microsoft.com/office/officeart/2008/layout/VerticalAccentList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26D39C1A-3C8D-DB4E-BDB3-22B0832855B6}" type="presOf" srcId="{18418737-7123-AB41-AF63-6DE515CE59F3}" destId="{EF8B3936-8CD3-5D49-A9A4-A56E6686F6FF}" srcOrd="0" destOrd="0" presId="urn:microsoft.com/office/officeart/2008/layout/VerticalAccentList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296FD5C2-CF27-AE4E-A681-7AC5175C71D0}" srcId="{C6E7E8C7-4AB5-684C-A2ED-B2DA661AA638}" destId="{F7F98029-0104-6042-BFF0-12A93C4F6367}" srcOrd="2" destOrd="0" parTransId="{EB03A55B-4365-8D45-B57A-F1811D971555}" sibTransId="{39E7C861-8077-E048-872A-A4A5DCED1D79}"/>
    <dgm:cxn modelId="{29BF2A8D-1F6D-6A41-96CA-B39857E24B1E}" type="presOf" srcId="{C6E7E8C7-4AB5-684C-A2ED-B2DA661AA638}" destId="{189DB052-16BA-3E44-B53D-D5D120328E7B}" srcOrd="0" destOrd="0" presId="urn:microsoft.com/office/officeart/2008/layout/VerticalAccentList"/>
    <dgm:cxn modelId="{335C9E2D-FA3F-8E44-A3A2-88DEB54CEE63}" type="presParOf" srcId="{189DB052-16BA-3E44-B53D-D5D120328E7B}" destId="{BA2F41CD-A2FC-324B-8F52-0D94E4722507}" srcOrd="0" destOrd="0" presId="urn:microsoft.com/office/officeart/2008/layout/VerticalAccentList"/>
    <dgm:cxn modelId="{9EA65AD0-B1E7-DD4F-A195-4BCB92A16013}" type="presParOf" srcId="{BA2F41CD-A2FC-324B-8F52-0D94E4722507}" destId="{2D941FA7-615F-364C-BA86-18FE7A5894B3}" srcOrd="0" destOrd="0" presId="urn:microsoft.com/office/officeart/2008/layout/VerticalAccentList"/>
    <dgm:cxn modelId="{9B1B94FC-2C5B-FF43-8ED9-AA0C7D48E0F9}" type="presParOf" srcId="{189DB052-16BA-3E44-B53D-D5D120328E7B}" destId="{F7FEF771-2766-184B-8B6B-12B303D3FE05}" srcOrd="1" destOrd="0" presId="urn:microsoft.com/office/officeart/2008/layout/VerticalAccentList"/>
    <dgm:cxn modelId="{E85E93CC-44A6-E84A-89BD-757E757E69F3}" type="presParOf" srcId="{F7FEF771-2766-184B-8B6B-12B303D3FE05}" destId="{47B0586C-C309-9345-9BB1-E1C1F441D57A}" srcOrd="0" destOrd="0" presId="urn:microsoft.com/office/officeart/2008/layout/VerticalAccentList"/>
    <dgm:cxn modelId="{E4F2B212-4634-3B4D-914A-C115813E72E9}" type="presParOf" srcId="{F7FEF771-2766-184B-8B6B-12B303D3FE05}" destId="{28DC63ED-30D0-8849-B5CE-1635ACBAD9EE}" srcOrd="1" destOrd="0" presId="urn:microsoft.com/office/officeart/2008/layout/VerticalAccentList"/>
    <dgm:cxn modelId="{E33AE530-DEDE-B04C-AB5C-8CEB17B1C405}" type="presParOf" srcId="{F7FEF771-2766-184B-8B6B-12B303D3FE05}" destId="{87661177-2C33-4A4F-B93F-C004F3A431D9}" srcOrd="2" destOrd="0" presId="urn:microsoft.com/office/officeart/2008/layout/VerticalAccentList"/>
    <dgm:cxn modelId="{8511471F-7274-0A42-8B13-F6E86B82E9EF}" type="presParOf" srcId="{F7FEF771-2766-184B-8B6B-12B303D3FE05}" destId="{ED8C00EF-C220-E84D-92E1-16D1C916B136}" srcOrd="3" destOrd="0" presId="urn:microsoft.com/office/officeart/2008/layout/VerticalAccentList"/>
    <dgm:cxn modelId="{E94B6527-B1E9-4940-BE9F-653F73A61CC0}" type="presParOf" srcId="{F7FEF771-2766-184B-8B6B-12B303D3FE05}" destId="{2D8D5811-68C7-AC42-8BC6-6A687AC94635}" srcOrd="4" destOrd="0" presId="urn:microsoft.com/office/officeart/2008/layout/VerticalAccentList"/>
    <dgm:cxn modelId="{31917066-1988-0B41-9417-842885EBD436}" type="presParOf" srcId="{F7FEF771-2766-184B-8B6B-12B303D3FE05}" destId="{23886AE1-6EA4-AD42-9DAD-095C99C6AA5C}" srcOrd="5" destOrd="0" presId="urn:microsoft.com/office/officeart/2008/layout/VerticalAccentList"/>
    <dgm:cxn modelId="{AE4CAD5C-9F80-B745-9C58-DCA7F08F0101}" type="presParOf" srcId="{F7FEF771-2766-184B-8B6B-12B303D3FE05}" destId="{10B9DD46-23BE-F349-B117-7ABC1B7DF550}" srcOrd="6" destOrd="0" presId="urn:microsoft.com/office/officeart/2008/layout/VerticalAccentList"/>
    <dgm:cxn modelId="{07087FB7-AAE7-0042-9274-06793BC7F3A3}" type="presParOf" srcId="{F7FEF771-2766-184B-8B6B-12B303D3FE05}" destId="{9E3BA3BD-CC85-D542-88F9-E0B3CD98D192}" srcOrd="7" destOrd="0" presId="urn:microsoft.com/office/officeart/2008/layout/VerticalAccentList"/>
    <dgm:cxn modelId="{393C05F4-6BB6-934A-A0A2-85C14111A2B8}" type="presParOf" srcId="{189DB052-16BA-3E44-B53D-D5D120328E7B}" destId="{30EA4F43-FB94-8E4A-91E9-3EE35AFBC188}" srcOrd="2" destOrd="0" presId="urn:microsoft.com/office/officeart/2008/layout/VerticalAccentList"/>
    <dgm:cxn modelId="{2B920504-AD39-A44B-B358-E6187BD5E4BA}" type="presParOf" srcId="{189DB052-16BA-3E44-B53D-D5D120328E7B}" destId="{39273E79-A390-C94F-865C-D17F020F4132}" srcOrd="3" destOrd="0" presId="urn:microsoft.com/office/officeart/2008/layout/VerticalAccentList"/>
    <dgm:cxn modelId="{4C5F24B8-A81C-4547-A041-A5089DDEA09C}" type="presParOf" srcId="{39273E79-A390-C94F-865C-D17F020F4132}" destId="{84B9FF7A-B5C7-9B4C-9F98-D3BFC2D5B76F}" srcOrd="0" destOrd="0" presId="urn:microsoft.com/office/officeart/2008/layout/VerticalAccentList"/>
    <dgm:cxn modelId="{5D94B18A-51EF-D04D-8C4E-4EF979CFB29C}" type="presParOf" srcId="{189DB052-16BA-3E44-B53D-D5D120328E7B}" destId="{509A61B0-9709-704F-917D-43A4F7ACD2B4}" srcOrd="4" destOrd="0" presId="urn:microsoft.com/office/officeart/2008/layout/VerticalAccentList"/>
    <dgm:cxn modelId="{7E9F35BB-C565-A344-9A0D-0BBAC80E3685}" type="presParOf" srcId="{509A61B0-9709-704F-917D-43A4F7ACD2B4}" destId="{38DACAA8-64A4-2446-B8D9-9A4AC0E0BC4B}" srcOrd="0" destOrd="0" presId="urn:microsoft.com/office/officeart/2008/layout/VerticalAccentList"/>
    <dgm:cxn modelId="{CAC0A048-6BC4-2E47-96B4-5243E8E0E7A5}" type="presParOf" srcId="{509A61B0-9709-704F-917D-43A4F7ACD2B4}" destId="{50219149-9B84-814D-98E4-5A5781B4C733}" srcOrd="1" destOrd="0" presId="urn:microsoft.com/office/officeart/2008/layout/VerticalAccentList"/>
    <dgm:cxn modelId="{44496FBF-8979-BE41-B94B-412DDF9B2D49}" type="presParOf" srcId="{509A61B0-9709-704F-917D-43A4F7ACD2B4}" destId="{8EE4F809-2B16-7542-A553-9072063CA34D}" srcOrd="2" destOrd="0" presId="urn:microsoft.com/office/officeart/2008/layout/VerticalAccentList"/>
    <dgm:cxn modelId="{1C59D7D1-D105-4249-88BB-8FFC358D15D5}" type="presParOf" srcId="{509A61B0-9709-704F-917D-43A4F7ACD2B4}" destId="{64564C19-D547-F742-A74B-1EB50E2B7D43}" srcOrd="3" destOrd="0" presId="urn:microsoft.com/office/officeart/2008/layout/VerticalAccentList"/>
    <dgm:cxn modelId="{2BC06F7E-38A4-D846-B986-C7F79BCC7732}" type="presParOf" srcId="{509A61B0-9709-704F-917D-43A4F7ACD2B4}" destId="{4D4B6B6D-ECCB-7D44-B5BC-FE9059FE31D1}" srcOrd="4" destOrd="0" presId="urn:microsoft.com/office/officeart/2008/layout/VerticalAccentList"/>
    <dgm:cxn modelId="{E553FAD1-3D11-DC47-91C7-89A0DBBD2924}" type="presParOf" srcId="{509A61B0-9709-704F-917D-43A4F7ACD2B4}" destId="{7545128F-CBBA-E544-B728-78DF40810BB2}" srcOrd="5" destOrd="0" presId="urn:microsoft.com/office/officeart/2008/layout/VerticalAccentList"/>
    <dgm:cxn modelId="{8C667B7A-82C3-404A-821F-3069AAC04B91}" type="presParOf" srcId="{509A61B0-9709-704F-917D-43A4F7ACD2B4}" destId="{82BFAAC2-9C03-A848-AA5B-D2FCB5C92705}" srcOrd="6" destOrd="0" presId="urn:microsoft.com/office/officeart/2008/layout/VerticalAccentList"/>
    <dgm:cxn modelId="{36392E49-BA36-9E49-869C-34D764BA6D19}" type="presParOf" srcId="{509A61B0-9709-704F-917D-43A4F7ACD2B4}" destId="{EF8B3936-8CD3-5D49-A9A4-A56E6686F6FF}" srcOrd="7" destOrd="0" presId="urn:microsoft.com/office/officeart/2008/layout/VerticalAccentList"/>
    <dgm:cxn modelId="{123DEC4E-7EE1-0345-A7EA-C28D16FCC751}" type="presParOf" srcId="{189DB052-16BA-3E44-B53D-D5D120328E7B}" destId="{95AAA1E1-C764-364C-9E70-4693AEE3640E}" srcOrd="5" destOrd="0" presId="urn:microsoft.com/office/officeart/2008/layout/VerticalAccentList"/>
    <dgm:cxn modelId="{E713FDE8-C4BE-E644-AD6F-64D4480B4167}" type="presParOf" srcId="{189DB052-16BA-3E44-B53D-D5D120328E7B}" destId="{1C60D057-8F74-CF4F-978F-8747EFA70F0D}" srcOrd="6" destOrd="0" presId="urn:microsoft.com/office/officeart/2008/layout/VerticalAccentList"/>
    <dgm:cxn modelId="{00A6C90C-CC34-8941-8496-1434C46030F7}" type="presParOf" srcId="{1C60D057-8F74-CF4F-978F-8747EFA70F0D}" destId="{5FD45E39-EF72-5545-8C9E-99489C26F9EA}" srcOrd="0" destOrd="0" presId="urn:microsoft.com/office/officeart/2008/layout/VerticalAccentList"/>
    <dgm:cxn modelId="{22C32E58-0BBC-B54A-A5AD-0FB3B1223C43}" type="presParOf" srcId="{189DB052-16BA-3E44-B53D-D5D120328E7B}" destId="{79C61C96-D108-B74F-BD03-1425B7F29D2F}" srcOrd="7" destOrd="0" presId="urn:microsoft.com/office/officeart/2008/layout/VerticalAccentList"/>
    <dgm:cxn modelId="{26773034-1754-1B4D-99E9-BB2390E9E00A}" type="presParOf" srcId="{79C61C96-D108-B74F-BD03-1425B7F29D2F}" destId="{70DFAE07-B668-CF47-8F09-42D928A7334D}" srcOrd="0" destOrd="0" presId="urn:microsoft.com/office/officeart/2008/layout/VerticalAccentList"/>
    <dgm:cxn modelId="{BCA3C8FD-00C1-B84D-A9F6-817A79FA78E1}" type="presParOf" srcId="{79C61C96-D108-B74F-BD03-1425B7F29D2F}" destId="{D3307492-44A1-AE46-B13B-660415D87F46}" srcOrd="1" destOrd="0" presId="urn:microsoft.com/office/officeart/2008/layout/VerticalAccentList"/>
    <dgm:cxn modelId="{7A6F4D3C-40F4-CE4E-B371-186B46F29A17}" type="presParOf" srcId="{79C61C96-D108-B74F-BD03-1425B7F29D2F}" destId="{9F0A5C37-6E6D-4546-82E4-131AF12BE798}" srcOrd="2" destOrd="0" presId="urn:microsoft.com/office/officeart/2008/layout/VerticalAccentList"/>
    <dgm:cxn modelId="{2C8EB173-C4E1-794A-98F6-00F909B00929}" type="presParOf" srcId="{79C61C96-D108-B74F-BD03-1425B7F29D2F}" destId="{A9C1C09D-1219-F840-B094-E4F1B9E8D88D}" srcOrd="3" destOrd="0" presId="urn:microsoft.com/office/officeart/2008/layout/VerticalAccentList"/>
    <dgm:cxn modelId="{579421CA-8CA0-F143-8E0C-6BBFE550E24B}" type="presParOf" srcId="{79C61C96-D108-B74F-BD03-1425B7F29D2F}" destId="{B0AE3C9B-47DC-F049-8B70-FA67EFF47B6D}" srcOrd="4" destOrd="0" presId="urn:microsoft.com/office/officeart/2008/layout/VerticalAccentList"/>
    <dgm:cxn modelId="{17FE799B-B1CD-F340-9716-E3D60350D508}" type="presParOf" srcId="{79C61C96-D108-B74F-BD03-1425B7F29D2F}" destId="{51B20031-4B41-3542-8C18-E69AC55B36F0}" srcOrd="5" destOrd="0" presId="urn:microsoft.com/office/officeart/2008/layout/VerticalAccentList"/>
    <dgm:cxn modelId="{269E5175-0B39-4A4F-B52F-86279BB72B53}" type="presParOf" srcId="{79C61C96-D108-B74F-BD03-1425B7F29D2F}" destId="{017FF337-B24F-DD44-95A0-852D4DBDDF50}" srcOrd="6" destOrd="0" presId="urn:microsoft.com/office/officeart/2008/layout/VerticalAccentList"/>
    <dgm:cxn modelId="{39C2930B-B350-214C-AC42-4291F013B9A5}" type="presParOf" srcId="{79C61C96-D108-B74F-BD03-1425B7F29D2F}" destId="{C0FE94AB-7E21-1F4C-8002-75A69D65D218}" srcOrd="7" destOrd="0" presId="urn:microsoft.com/office/officeart/2008/layout/VerticalAccentList"/>
    <dgm:cxn modelId="{9C13F40D-FC51-1A4B-8763-F88BE3A2A810}" type="presParOf" srcId="{189DB052-16BA-3E44-B53D-D5D120328E7B}" destId="{2AC3CFD1-1ECB-BF42-ABFE-CDC89A1CE38F}" srcOrd="8" destOrd="0" presId="urn:microsoft.com/office/officeart/2008/layout/VerticalAccentList"/>
    <dgm:cxn modelId="{3DFD5865-1AFB-4C4C-A3AC-1F8B6EC4DA9E}" type="presParOf" srcId="{189DB052-16BA-3E44-B53D-D5D120328E7B}" destId="{2F761B5B-3B9A-D04B-ABB2-FF8D29CA383B}" srcOrd="9" destOrd="0" presId="urn:microsoft.com/office/officeart/2008/layout/VerticalAccentList"/>
    <dgm:cxn modelId="{3F07BAE7-B74A-D24D-881D-ACAD21434194}" type="presParOf" srcId="{2F761B5B-3B9A-D04B-ABB2-FF8D29CA383B}" destId="{68B05F0E-3BE9-3D41-A6DB-A42031CB94C3}" srcOrd="0" destOrd="0" presId="urn:microsoft.com/office/officeart/2008/layout/VerticalAccentList"/>
    <dgm:cxn modelId="{0C7D3D9D-069C-F04D-A0D6-B31D3B7D2E84}" type="presParOf" srcId="{189DB052-16BA-3E44-B53D-D5D120328E7B}" destId="{400B51D8-C4B8-4C4E-A403-9112F6319B99}" srcOrd="10" destOrd="0" presId="urn:microsoft.com/office/officeart/2008/layout/VerticalAccentList"/>
    <dgm:cxn modelId="{B2723371-B09F-C14F-B42B-CE722D8FDEA1}" type="presParOf" srcId="{400B51D8-C4B8-4C4E-A403-9112F6319B99}" destId="{6C4A490C-7CF7-8441-BA9E-19C27335BCF6}" srcOrd="0" destOrd="0" presId="urn:microsoft.com/office/officeart/2008/layout/VerticalAccentList"/>
    <dgm:cxn modelId="{D31A6689-5171-3C42-A5CA-3A04529CEA1C}" type="presParOf" srcId="{400B51D8-C4B8-4C4E-A403-9112F6319B99}" destId="{0C0592F9-14F6-7C4D-8BD1-E90763C2046F}" srcOrd="1" destOrd="0" presId="urn:microsoft.com/office/officeart/2008/layout/VerticalAccentList"/>
    <dgm:cxn modelId="{0909FE0E-AFB7-4F41-B759-EF76F2431262}" type="presParOf" srcId="{400B51D8-C4B8-4C4E-A403-9112F6319B99}" destId="{D42D17E4-BA4A-EE42-A49D-6EF881E28606}" srcOrd="2" destOrd="0" presId="urn:microsoft.com/office/officeart/2008/layout/VerticalAccentList"/>
    <dgm:cxn modelId="{17CC8CAC-CB67-8F4F-B7D3-9272738BE6E0}" type="presParOf" srcId="{400B51D8-C4B8-4C4E-A403-9112F6319B99}" destId="{068C269F-424E-3C4F-A8C8-47C7F1DBCA61}" srcOrd="3" destOrd="0" presId="urn:microsoft.com/office/officeart/2008/layout/VerticalAccentList"/>
    <dgm:cxn modelId="{087D5AD1-01B5-EA40-A250-2EDB41562FFD}" type="presParOf" srcId="{400B51D8-C4B8-4C4E-A403-9112F6319B99}" destId="{E2C092D1-9650-2049-A351-89BD883097E2}" srcOrd="4" destOrd="0" presId="urn:microsoft.com/office/officeart/2008/layout/VerticalAccentList"/>
    <dgm:cxn modelId="{14A96121-4E5E-2E4F-A3D1-71351B57BC45}" type="presParOf" srcId="{400B51D8-C4B8-4C4E-A403-9112F6319B99}" destId="{B1273730-3924-184F-A749-25DF93AD4F6C}" srcOrd="5" destOrd="0" presId="urn:microsoft.com/office/officeart/2008/layout/VerticalAccentList"/>
    <dgm:cxn modelId="{A5D9B162-6EFE-A643-99F8-4DD9DC4AE31D}" type="presParOf" srcId="{400B51D8-C4B8-4C4E-A403-9112F6319B99}" destId="{28F795A8-3CF4-2C47-9A3C-507C1E144320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custT="1"/>
      <dgm:spPr/>
      <dgm:t>
        <a:bodyPr/>
        <a:lstStyle/>
        <a:p>
          <a:r>
            <a:rPr lang="de-DE" sz="3000" b="1" i="1" dirty="0" smtClean="0"/>
            <a:t>7.) </a:t>
          </a:r>
          <a:r>
            <a:rPr lang="de-DE" sz="3000" b="1" i="1" dirty="0" err="1" smtClean="0"/>
            <a:t>Thich</a:t>
          </a:r>
          <a:r>
            <a:rPr lang="de-DE" sz="3000" b="1" i="1" dirty="0" smtClean="0"/>
            <a:t> </a:t>
          </a:r>
          <a:r>
            <a:rPr lang="de-DE" sz="3000" b="1" i="1" dirty="0" err="1" smtClean="0"/>
            <a:t>Nhat</a:t>
          </a:r>
          <a:r>
            <a:rPr lang="de-DE" sz="3000" b="1" i="1" dirty="0" smtClean="0"/>
            <a:t> </a:t>
          </a:r>
          <a:r>
            <a:rPr lang="de-DE" sz="3000" b="1" i="1" dirty="0" err="1" smtClean="0"/>
            <a:t>Hanh</a:t>
          </a:r>
          <a:endParaRPr lang="de-DE" sz="3000" b="1" i="1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Glück </a:t>
          </a:r>
          <a:r>
            <a:rPr lang="de-DE" dirty="0" smtClean="0"/>
            <a:t>aus </a:t>
          </a:r>
          <a:r>
            <a:rPr lang="de-DE" dirty="0" smtClean="0"/>
            <a:t>Verstehen </a:t>
          </a:r>
          <a:r>
            <a:rPr lang="de-DE" dirty="0" smtClean="0"/>
            <a:t>+ </a:t>
          </a:r>
          <a:r>
            <a:rPr lang="de-DE" dirty="0" smtClean="0"/>
            <a:t>Lieben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 phldr="1"/>
      <dgm:spPr/>
      <dgm:t>
        <a:bodyPr/>
        <a:lstStyle/>
        <a:p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Partner </a:t>
          </a:r>
          <a:r>
            <a:rPr lang="de-DE" dirty="0" smtClean="0"/>
            <a:t>ehrfurchtsvoll behandeln wie einen </a:t>
          </a:r>
          <a:r>
            <a:rPr lang="de-DE" dirty="0" smtClean="0"/>
            <a:t>Gast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14" custLinFactNeighborX="-226" custLinFactNeighborY="-105"/>
      <dgm:spPr/>
    </dgm:pt>
    <dgm:pt modelId="{28DC63ED-30D0-8849-B5CE-1635ACBAD9EE}" type="pres">
      <dgm:prSet presAssocID="{0ABB78C7-3133-AC43-B3FC-DFF5E25EB1AD}" presName="chevron2" presStyleLbl="alignNode1" presStyleIdx="1" presStyleCnt="14"/>
      <dgm:spPr/>
    </dgm:pt>
    <dgm:pt modelId="{87661177-2C33-4A4F-B93F-C004F3A431D9}" type="pres">
      <dgm:prSet presAssocID="{0ABB78C7-3133-AC43-B3FC-DFF5E25EB1AD}" presName="chevron3" presStyleLbl="alignNode1" presStyleIdx="2" presStyleCnt="14"/>
      <dgm:spPr/>
    </dgm:pt>
    <dgm:pt modelId="{ED8C00EF-C220-E84D-92E1-16D1C916B136}" type="pres">
      <dgm:prSet presAssocID="{0ABB78C7-3133-AC43-B3FC-DFF5E25EB1AD}" presName="chevron4" presStyleLbl="alignNode1" presStyleIdx="3" presStyleCnt="14"/>
      <dgm:spPr/>
    </dgm:pt>
    <dgm:pt modelId="{2D8D5811-68C7-AC42-8BC6-6A687AC94635}" type="pres">
      <dgm:prSet presAssocID="{0ABB78C7-3133-AC43-B3FC-DFF5E25EB1AD}" presName="chevron5" presStyleLbl="alignNode1" presStyleIdx="4" presStyleCnt="14"/>
      <dgm:spPr/>
    </dgm:pt>
    <dgm:pt modelId="{23886AE1-6EA4-AD42-9DAD-095C99C6AA5C}" type="pres">
      <dgm:prSet presAssocID="{0ABB78C7-3133-AC43-B3FC-DFF5E25EB1AD}" presName="chevron6" presStyleLbl="alignNode1" presStyleIdx="5" presStyleCnt="14"/>
      <dgm:spPr/>
    </dgm:pt>
    <dgm:pt modelId="{10B9DD46-23BE-F349-B117-7ABC1B7DF550}" type="pres">
      <dgm:prSet presAssocID="{0ABB78C7-3133-AC43-B3FC-DFF5E25EB1AD}" presName="chevron7" presStyleLbl="alignNode1" presStyleIdx="6" presStyleCnt="14"/>
      <dgm:spPr/>
    </dgm:pt>
    <dgm:pt modelId="{9E3BA3BD-CC85-D542-88F9-E0B3CD98D192}" type="pres">
      <dgm:prSet presAssocID="{0ABB78C7-3133-AC43-B3FC-DFF5E25EB1AD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7" presStyleCnt="14"/>
      <dgm:spPr/>
    </dgm:pt>
    <dgm:pt modelId="{D3307492-44A1-AE46-B13B-660415D87F46}" type="pres">
      <dgm:prSet presAssocID="{F7F98029-0104-6042-BFF0-12A93C4F6367}" presName="chevron2" presStyleLbl="alignNode1" presStyleIdx="8" presStyleCnt="14"/>
      <dgm:spPr/>
    </dgm:pt>
    <dgm:pt modelId="{9F0A5C37-6E6D-4546-82E4-131AF12BE798}" type="pres">
      <dgm:prSet presAssocID="{F7F98029-0104-6042-BFF0-12A93C4F6367}" presName="chevron3" presStyleLbl="alignNode1" presStyleIdx="9" presStyleCnt="14"/>
      <dgm:spPr/>
    </dgm:pt>
    <dgm:pt modelId="{A9C1C09D-1219-F840-B094-E4F1B9E8D88D}" type="pres">
      <dgm:prSet presAssocID="{F7F98029-0104-6042-BFF0-12A93C4F6367}" presName="chevron4" presStyleLbl="alignNode1" presStyleIdx="10" presStyleCnt="14"/>
      <dgm:spPr/>
    </dgm:pt>
    <dgm:pt modelId="{B0AE3C9B-47DC-F049-8B70-FA67EFF47B6D}" type="pres">
      <dgm:prSet presAssocID="{F7F98029-0104-6042-BFF0-12A93C4F6367}" presName="chevron5" presStyleLbl="alignNode1" presStyleIdx="11" presStyleCnt="14"/>
      <dgm:spPr/>
    </dgm:pt>
    <dgm:pt modelId="{51B20031-4B41-3542-8C18-E69AC55B36F0}" type="pres">
      <dgm:prSet presAssocID="{F7F98029-0104-6042-BFF0-12A93C4F6367}" presName="chevron6" presStyleLbl="alignNode1" presStyleIdx="12" presStyleCnt="14"/>
      <dgm:spPr/>
    </dgm:pt>
    <dgm:pt modelId="{017FF337-B24F-DD44-95A0-852D4DBDDF50}" type="pres">
      <dgm:prSet presAssocID="{F7F98029-0104-6042-BFF0-12A93C4F6367}" presName="chevron7" presStyleLbl="alignNode1" presStyleIdx="13" presStyleCnt="14"/>
      <dgm:spPr/>
    </dgm:pt>
    <dgm:pt modelId="{C0FE94AB-7E21-1F4C-8002-75A69D65D218}" type="pres">
      <dgm:prSet presAssocID="{F7F98029-0104-6042-BFF0-12A93C4F6367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9CF494B-9A8E-6D43-9E0B-5BE7C941DC4A}" type="presOf" srcId="{8D57A2E0-B77E-3C42-A1DC-E32E4C524FC7}" destId="{C0FE94AB-7E21-1F4C-8002-75A69D65D218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0CD73884-625F-524B-90AF-A3A4306D7358}" type="presOf" srcId="{5E917149-4D3A-334E-B315-5473D7CB3B51}" destId="{9E3BA3BD-CC85-D542-88F9-E0B3CD98D192}" srcOrd="0" destOrd="0" presId="urn:microsoft.com/office/officeart/2008/layout/VerticalAccentList"/>
    <dgm:cxn modelId="{296FD5C2-CF27-AE4E-A681-7AC5175C71D0}" srcId="{C6E7E8C7-4AB5-684C-A2ED-B2DA661AA638}" destId="{F7F98029-0104-6042-BFF0-12A93C4F6367}" srcOrd="1" destOrd="0" parTransId="{EB03A55B-4365-8D45-B57A-F1811D971555}" sibTransId="{39E7C861-8077-E048-872A-A4A5DCED1D79}"/>
    <dgm:cxn modelId="{7D109409-B099-D244-BA22-9F018FF2579E}" type="presOf" srcId="{F7F98029-0104-6042-BFF0-12A93C4F6367}" destId="{5FD45E39-EF72-5545-8C9E-99489C26F9EA}" srcOrd="0" destOrd="0" presId="urn:microsoft.com/office/officeart/2008/layout/VerticalAccentList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727C47F1-6626-124A-890C-5896497D13D1}" type="presOf" srcId="{C6E7E8C7-4AB5-684C-A2ED-B2DA661AA638}" destId="{189DB052-16BA-3E44-B53D-D5D120328E7B}" srcOrd="0" destOrd="0" presId="urn:microsoft.com/office/officeart/2008/layout/VerticalAccentList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41F7720D-7A78-9F47-9D85-FE2162BD64AF}" type="presOf" srcId="{0ABB78C7-3133-AC43-B3FC-DFF5E25EB1AD}" destId="{2D941FA7-615F-364C-BA86-18FE7A5894B3}" srcOrd="0" destOrd="0" presId="urn:microsoft.com/office/officeart/2008/layout/VerticalAccentList"/>
    <dgm:cxn modelId="{1798EDDD-8DA6-FD43-974E-FF3F826F57AC}" type="presParOf" srcId="{189DB052-16BA-3E44-B53D-D5D120328E7B}" destId="{BA2F41CD-A2FC-324B-8F52-0D94E4722507}" srcOrd="0" destOrd="0" presId="urn:microsoft.com/office/officeart/2008/layout/VerticalAccentList"/>
    <dgm:cxn modelId="{2B047AE4-34DD-2A48-95A3-EBFB746399DF}" type="presParOf" srcId="{BA2F41CD-A2FC-324B-8F52-0D94E4722507}" destId="{2D941FA7-615F-364C-BA86-18FE7A5894B3}" srcOrd="0" destOrd="0" presId="urn:microsoft.com/office/officeart/2008/layout/VerticalAccentList"/>
    <dgm:cxn modelId="{3B852A08-9BA0-5E4A-B165-C4C681036721}" type="presParOf" srcId="{189DB052-16BA-3E44-B53D-D5D120328E7B}" destId="{F7FEF771-2766-184B-8B6B-12B303D3FE05}" srcOrd="1" destOrd="0" presId="urn:microsoft.com/office/officeart/2008/layout/VerticalAccentList"/>
    <dgm:cxn modelId="{E06C2242-A8CC-1546-9EE7-F5299FC499C0}" type="presParOf" srcId="{F7FEF771-2766-184B-8B6B-12B303D3FE05}" destId="{47B0586C-C309-9345-9BB1-E1C1F441D57A}" srcOrd="0" destOrd="0" presId="urn:microsoft.com/office/officeart/2008/layout/VerticalAccentList"/>
    <dgm:cxn modelId="{73DF8ACD-86C9-7A4E-B50C-D67FC6E0FEFA}" type="presParOf" srcId="{F7FEF771-2766-184B-8B6B-12B303D3FE05}" destId="{28DC63ED-30D0-8849-B5CE-1635ACBAD9EE}" srcOrd="1" destOrd="0" presId="urn:microsoft.com/office/officeart/2008/layout/VerticalAccentList"/>
    <dgm:cxn modelId="{85FA4BF2-A6A3-4348-B726-1F02D56D4FF6}" type="presParOf" srcId="{F7FEF771-2766-184B-8B6B-12B303D3FE05}" destId="{87661177-2C33-4A4F-B93F-C004F3A431D9}" srcOrd="2" destOrd="0" presId="urn:microsoft.com/office/officeart/2008/layout/VerticalAccentList"/>
    <dgm:cxn modelId="{C9721D59-7173-0E42-9F7D-8DEA90A314FD}" type="presParOf" srcId="{F7FEF771-2766-184B-8B6B-12B303D3FE05}" destId="{ED8C00EF-C220-E84D-92E1-16D1C916B136}" srcOrd="3" destOrd="0" presId="urn:microsoft.com/office/officeart/2008/layout/VerticalAccentList"/>
    <dgm:cxn modelId="{DF05BD2E-B35E-7745-B6FC-A39033692B46}" type="presParOf" srcId="{F7FEF771-2766-184B-8B6B-12B303D3FE05}" destId="{2D8D5811-68C7-AC42-8BC6-6A687AC94635}" srcOrd="4" destOrd="0" presId="urn:microsoft.com/office/officeart/2008/layout/VerticalAccentList"/>
    <dgm:cxn modelId="{6813DADA-B507-D64C-84BE-6A500823E827}" type="presParOf" srcId="{F7FEF771-2766-184B-8B6B-12B303D3FE05}" destId="{23886AE1-6EA4-AD42-9DAD-095C99C6AA5C}" srcOrd="5" destOrd="0" presId="urn:microsoft.com/office/officeart/2008/layout/VerticalAccentList"/>
    <dgm:cxn modelId="{AC321431-9058-F54E-B3DE-5B4D954FB484}" type="presParOf" srcId="{F7FEF771-2766-184B-8B6B-12B303D3FE05}" destId="{10B9DD46-23BE-F349-B117-7ABC1B7DF550}" srcOrd="6" destOrd="0" presId="urn:microsoft.com/office/officeart/2008/layout/VerticalAccentList"/>
    <dgm:cxn modelId="{D20D71E5-1E99-D14A-82DC-DC9A7C4D57CF}" type="presParOf" srcId="{F7FEF771-2766-184B-8B6B-12B303D3FE05}" destId="{9E3BA3BD-CC85-D542-88F9-E0B3CD98D192}" srcOrd="7" destOrd="0" presId="urn:microsoft.com/office/officeart/2008/layout/VerticalAccentList"/>
    <dgm:cxn modelId="{545E86F2-19DD-CD47-914D-04B76E5CC3F1}" type="presParOf" srcId="{189DB052-16BA-3E44-B53D-D5D120328E7B}" destId="{30EA4F43-FB94-8E4A-91E9-3EE35AFBC188}" srcOrd="2" destOrd="0" presId="urn:microsoft.com/office/officeart/2008/layout/VerticalAccentList"/>
    <dgm:cxn modelId="{F66A0D7B-CB8E-6D4F-9652-4A1A0E62FAC5}" type="presParOf" srcId="{189DB052-16BA-3E44-B53D-D5D120328E7B}" destId="{1C60D057-8F74-CF4F-978F-8747EFA70F0D}" srcOrd="3" destOrd="0" presId="urn:microsoft.com/office/officeart/2008/layout/VerticalAccentList"/>
    <dgm:cxn modelId="{9CD4A3B4-2152-5749-912B-033A62B6B882}" type="presParOf" srcId="{1C60D057-8F74-CF4F-978F-8747EFA70F0D}" destId="{5FD45E39-EF72-5545-8C9E-99489C26F9EA}" srcOrd="0" destOrd="0" presId="urn:microsoft.com/office/officeart/2008/layout/VerticalAccentList"/>
    <dgm:cxn modelId="{8A4853D1-D7D8-FC49-AF3C-3421379EF0F1}" type="presParOf" srcId="{189DB052-16BA-3E44-B53D-D5D120328E7B}" destId="{79C61C96-D108-B74F-BD03-1425B7F29D2F}" srcOrd="4" destOrd="0" presId="urn:microsoft.com/office/officeart/2008/layout/VerticalAccentList"/>
    <dgm:cxn modelId="{4983E5BB-3D65-B247-B61A-7A4A49FD11BB}" type="presParOf" srcId="{79C61C96-D108-B74F-BD03-1425B7F29D2F}" destId="{70DFAE07-B668-CF47-8F09-42D928A7334D}" srcOrd="0" destOrd="0" presId="urn:microsoft.com/office/officeart/2008/layout/VerticalAccentList"/>
    <dgm:cxn modelId="{A8D93F35-DB23-234A-9BF0-AA3F93AF8F4C}" type="presParOf" srcId="{79C61C96-D108-B74F-BD03-1425B7F29D2F}" destId="{D3307492-44A1-AE46-B13B-660415D87F46}" srcOrd="1" destOrd="0" presId="urn:microsoft.com/office/officeart/2008/layout/VerticalAccentList"/>
    <dgm:cxn modelId="{441077D5-19B8-F840-9652-6A7EAC200DDA}" type="presParOf" srcId="{79C61C96-D108-B74F-BD03-1425B7F29D2F}" destId="{9F0A5C37-6E6D-4546-82E4-131AF12BE798}" srcOrd="2" destOrd="0" presId="urn:microsoft.com/office/officeart/2008/layout/VerticalAccentList"/>
    <dgm:cxn modelId="{5DED49F9-ABC0-C54E-B833-E84A5C02ED99}" type="presParOf" srcId="{79C61C96-D108-B74F-BD03-1425B7F29D2F}" destId="{A9C1C09D-1219-F840-B094-E4F1B9E8D88D}" srcOrd="3" destOrd="0" presId="urn:microsoft.com/office/officeart/2008/layout/VerticalAccentList"/>
    <dgm:cxn modelId="{BC21C29B-DA6D-4B49-9ED0-1B772B783052}" type="presParOf" srcId="{79C61C96-D108-B74F-BD03-1425B7F29D2F}" destId="{B0AE3C9B-47DC-F049-8B70-FA67EFF47B6D}" srcOrd="4" destOrd="0" presId="urn:microsoft.com/office/officeart/2008/layout/VerticalAccentList"/>
    <dgm:cxn modelId="{9BA774BD-105D-5B4B-8025-8572E31E8C1E}" type="presParOf" srcId="{79C61C96-D108-B74F-BD03-1425B7F29D2F}" destId="{51B20031-4B41-3542-8C18-E69AC55B36F0}" srcOrd="5" destOrd="0" presId="urn:microsoft.com/office/officeart/2008/layout/VerticalAccentList"/>
    <dgm:cxn modelId="{D3E147A8-C4C4-BF4E-9BE1-7687E490ABE9}" type="presParOf" srcId="{79C61C96-D108-B74F-BD03-1425B7F29D2F}" destId="{017FF337-B24F-DD44-95A0-852D4DBDDF50}" srcOrd="6" destOrd="0" presId="urn:microsoft.com/office/officeart/2008/layout/VerticalAccentList"/>
    <dgm:cxn modelId="{EA938582-AB3B-E340-BB02-629EF26152DA}" type="presParOf" srcId="{79C61C96-D108-B74F-BD03-1425B7F29D2F}" destId="{C0FE94AB-7E21-1F4C-8002-75A69D65D2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phldr="1"/>
      <dgm:spPr/>
      <dgm:t>
        <a:bodyPr/>
        <a:lstStyle/>
        <a:p>
          <a:endParaRPr lang="de-DE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Erfüllung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 phldr="1"/>
      <dgm:spPr/>
      <dgm:t>
        <a:bodyPr/>
        <a:lstStyle/>
        <a:p>
          <a:endParaRPr lang="de-DE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positives </a:t>
          </a:r>
          <a:r>
            <a:rPr lang="de-DE" dirty="0" smtClean="0"/>
            <a:t>Gefühl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 phldr="1"/>
      <dgm:spPr/>
      <dgm:t>
        <a:bodyPr/>
        <a:lstStyle/>
        <a:p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fragil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21"/>
      <dgm:spPr/>
    </dgm:pt>
    <dgm:pt modelId="{28DC63ED-30D0-8849-B5CE-1635ACBAD9EE}" type="pres">
      <dgm:prSet presAssocID="{0ABB78C7-3133-AC43-B3FC-DFF5E25EB1AD}" presName="chevron2" presStyleLbl="alignNode1" presStyleIdx="1" presStyleCnt="21"/>
      <dgm:spPr/>
    </dgm:pt>
    <dgm:pt modelId="{87661177-2C33-4A4F-B93F-C004F3A431D9}" type="pres">
      <dgm:prSet presAssocID="{0ABB78C7-3133-AC43-B3FC-DFF5E25EB1AD}" presName="chevron3" presStyleLbl="alignNode1" presStyleIdx="2" presStyleCnt="21"/>
      <dgm:spPr/>
    </dgm:pt>
    <dgm:pt modelId="{ED8C00EF-C220-E84D-92E1-16D1C916B136}" type="pres">
      <dgm:prSet presAssocID="{0ABB78C7-3133-AC43-B3FC-DFF5E25EB1AD}" presName="chevron4" presStyleLbl="alignNode1" presStyleIdx="3" presStyleCnt="21"/>
      <dgm:spPr/>
    </dgm:pt>
    <dgm:pt modelId="{2D8D5811-68C7-AC42-8BC6-6A687AC94635}" type="pres">
      <dgm:prSet presAssocID="{0ABB78C7-3133-AC43-B3FC-DFF5E25EB1AD}" presName="chevron5" presStyleLbl="alignNode1" presStyleIdx="4" presStyleCnt="21"/>
      <dgm:spPr/>
    </dgm:pt>
    <dgm:pt modelId="{23886AE1-6EA4-AD42-9DAD-095C99C6AA5C}" type="pres">
      <dgm:prSet presAssocID="{0ABB78C7-3133-AC43-B3FC-DFF5E25EB1AD}" presName="chevron6" presStyleLbl="alignNode1" presStyleIdx="5" presStyleCnt="21"/>
      <dgm:spPr/>
    </dgm:pt>
    <dgm:pt modelId="{10B9DD46-23BE-F349-B117-7ABC1B7DF550}" type="pres">
      <dgm:prSet presAssocID="{0ABB78C7-3133-AC43-B3FC-DFF5E25EB1AD}" presName="chevron7" presStyleLbl="alignNode1" presStyleIdx="6" presStyleCnt="21"/>
      <dgm:spPr/>
    </dgm:pt>
    <dgm:pt modelId="{9E3BA3BD-CC85-D542-88F9-E0B3CD98D192}" type="pres">
      <dgm:prSet presAssocID="{0ABB78C7-3133-AC43-B3FC-DFF5E25EB1A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21"/>
      <dgm:spPr/>
    </dgm:pt>
    <dgm:pt modelId="{50219149-9B84-814D-98E4-5A5781B4C733}" type="pres">
      <dgm:prSet presAssocID="{2F3B8703-039F-7846-BF17-0664912857C5}" presName="chevron2" presStyleLbl="alignNode1" presStyleIdx="8" presStyleCnt="21"/>
      <dgm:spPr/>
    </dgm:pt>
    <dgm:pt modelId="{8EE4F809-2B16-7542-A553-9072063CA34D}" type="pres">
      <dgm:prSet presAssocID="{2F3B8703-039F-7846-BF17-0664912857C5}" presName="chevron3" presStyleLbl="alignNode1" presStyleIdx="9" presStyleCnt="21"/>
      <dgm:spPr/>
    </dgm:pt>
    <dgm:pt modelId="{64564C19-D547-F742-A74B-1EB50E2B7D43}" type="pres">
      <dgm:prSet presAssocID="{2F3B8703-039F-7846-BF17-0664912857C5}" presName="chevron4" presStyleLbl="alignNode1" presStyleIdx="10" presStyleCnt="21"/>
      <dgm:spPr/>
    </dgm:pt>
    <dgm:pt modelId="{4D4B6B6D-ECCB-7D44-B5BC-FE9059FE31D1}" type="pres">
      <dgm:prSet presAssocID="{2F3B8703-039F-7846-BF17-0664912857C5}" presName="chevron5" presStyleLbl="alignNode1" presStyleIdx="11" presStyleCnt="21"/>
      <dgm:spPr/>
    </dgm:pt>
    <dgm:pt modelId="{7545128F-CBBA-E544-B728-78DF40810BB2}" type="pres">
      <dgm:prSet presAssocID="{2F3B8703-039F-7846-BF17-0664912857C5}" presName="chevron6" presStyleLbl="alignNode1" presStyleIdx="12" presStyleCnt="21"/>
      <dgm:spPr/>
    </dgm:pt>
    <dgm:pt modelId="{82BFAAC2-9C03-A848-AA5B-D2FCB5C92705}" type="pres">
      <dgm:prSet presAssocID="{2F3B8703-039F-7846-BF17-0664912857C5}" presName="chevron7" presStyleLbl="alignNode1" presStyleIdx="13" presStyleCnt="21"/>
      <dgm:spPr/>
    </dgm:pt>
    <dgm:pt modelId="{EF8B3936-8CD3-5D49-A9A4-A56E6686F6FF}" type="pres">
      <dgm:prSet presAssocID="{2F3B8703-039F-7846-BF17-0664912857C5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AAA1E1-C764-364C-9E70-4693AEE3640E}" type="pres">
      <dgm:prSet presAssocID="{9DD14C7F-A952-4F44-AB8A-E265C1EA5EE2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14" presStyleCnt="21"/>
      <dgm:spPr/>
    </dgm:pt>
    <dgm:pt modelId="{D3307492-44A1-AE46-B13B-660415D87F46}" type="pres">
      <dgm:prSet presAssocID="{F7F98029-0104-6042-BFF0-12A93C4F6367}" presName="chevron2" presStyleLbl="alignNode1" presStyleIdx="15" presStyleCnt="21"/>
      <dgm:spPr/>
    </dgm:pt>
    <dgm:pt modelId="{9F0A5C37-6E6D-4546-82E4-131AF12BE798}" type="pres">
      <dgm:prSet presAssocID="{F7F98029-0104-6042-BFF0-12A93C4F6367}" presName="chevron3" presStyleLbl="alignNode1" presStyleIdx="16" presStyleCnt="21"/>
      <dgm:spPr/>
    </dgm:pt>
    <dgm:pt modelId="{A9C1C09D-1219-F840-B094-E4F1B9E8D88D}" type="pres">
      <dgm:prSet presAssocID="{F7F98029-0104-6042-BFF0-12A93C4F6367}" presName="chevron4" presStyleLbl="alignNode1" presStyleIdx="17" presStyleCnt="21"/>
      <dgm:spPr/>
    </dgm:pt>
    <dgm:pt modelId="{B0AE3C9B-47DC-F049-8B70-FA67EFF47B6D}" type="pres">
      <dgm:prSet presAssocID="{F7F98029-0104-6042-BFF0-12A93C4F6367}" presName="chevron5" presStyleLbl="alignNode1" presStyleIdx="18" presStyleCnt="21"/>
      <dgm:spPr/>
    </dgm:pt>
    <dgm:pt modelId="{51B20031-4B41-3542-8C18-E69AC55B36F0}" type="pres">
      <dgm:prSet presAssocID="{F7F98029-0104-6042-BFF0-12A93C4F6367}" presName="chevron6" presStyleLbl="alignNode1" presStyleIdx="19" presStyleCnt="21"/>
      <dgm:spPr/>
    </dgm:pt>
    <dgm:pt modelId="{017FF337-B24F-DD44-95A0-852D4DBDDF50}" type="pres">
      <dgm:prSet presAssocID="{F7F98029-0104-6042-BFF0-12A93C4F6367}" presName="chevron7" presStyleLbl="alignNode1" presStyleIdx="20" presStyleCnt="21"/>
      <dgm:spPr/>
    </dgm:pt>
    <dgm:pt modelId="{C0FE94AB-7E21-1F4C-8002-75A69D65D218}" type="pres">
      <dgm:prSet presAssocID="{F7F98029-0104-6042-BFF0-12A93C4F6367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F401E84-9C8C-D148-8FCD-3E6574145719}" type="presOf" srcId="{C6E7E8C7-4AB5-684C-A2ED-B2DA661AA638}" destId="{189DB052-16BA-3E44-B53D-D5D120328E7B}" srcOrd="0" destOrd="0" presId="urn:microsoft.com/office/officeart/2008/layout/VerticalAccentList"/>
    <dgm:cxn modelId="{FDAABE0B-F65E-1E4A-ADAB-C38248E20291}" type="presOf" srcId="{2F3B8703-039F-7846-BF17-0664912857C5}" destId="{84B9FF7A-B5C7-9B4C-9F98-D3BFC2D5B76F}" srcOrd="0" destOrd="0" presId="urn:microsoft.com/office/officeart/2008/layout/VerticalAccentList"/>
    <dgm:cxn modelId="{D3A9115F-D482-AC4B-9BC6-4B25D826ECF7}" type="presOf" srcId="{5E917149-4D3A-334E-B315-5473D7CB3B51}" destId="{9E3BA3BD-CC85-D542-88F9-E0B3CD98D192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2D2291F2-8ABD-7A4F-98A3-FD067ABDF36D}" type="presOf" srcId="{F7F98029-0104-6042-BFF0-12A93C4F6367}" destId="{5FD45E39-EF72-5545-8C9E-99489C26F9EA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D179FA69-CEE7-2E4D-9191-4528D4CF6811}" type="presOf" srcId="{8D57A2E0-B77E-3C42-A1DC-E32E4C524FC7}" destId="{C0FE94AB-7E21-1F4C-8002-75A69D65D218}" srcOrd="0" destOrd="0" presId="urn:microsoft.com/office/officeart/2008/layout/VerticalAccentList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2F1D5388-2DA7-F848-8657-3D53328C3376}" type="presOf" srcId="{18418737-7123-AB41-AF63-6DE515CE59F3}" destId="{EF8B3936-8CD3-5D49-A9A4-A56E6686F6FF}" srcOrd="0" destOrd="0" presId="urn:microsoft.com/office/officeart/2008/layout/VerticalAccentList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294B8C68-B9AD-B349-855A-0CE21939DEE3}" type="presOf" srcId="{0ABB78C7-3133-AC43-B3FC-DFF5E25EB1AD}" destId="{2D941FA7-615F-364C-BA86-18FE7A5894B3}" srcOrd="0" destOrd="0" presId="urn:microsoft.com/office/officeart/2008/layout/VerticalAccentList"/>
    <dgm:cxn modelId="{296FD5C2-CF27-AE4E-A681-7AC5175C71D0}" srcId="{C6E7E8C7-4AB5-684C-A2ED-B2DA661AA638}" destId="{F7F98029-0104-6042-BFF0-12A93C4F6367}" srcOrd="2" destOrd="0" parTransId="{EB03A55B-4365-8D45-B57A-F1811D971555}" sibTransId="{39E7C861-8077-E048-872A-A4A5DCED1D79}"/>
    <dgm:cxn modelId="{2087A78E-FA91-5A40-BB66-E155EFB70E2B}" type="presParOf" srcId="{189DB052-16BA-3E44-B53D-D5D120328E7B}" destId="{BA2F41CD-A2FC-324B-8F52-0D94E4722507}" srcOrd="0" destOrd="0" presId="urn:microsoft.com/office/officeart/2008/layout/VerticalAccentList"/>
    <dgm:cxn modelId="{F8B1ED17-8C08-3647-865C-DD3B6F4B1567}" type="presParOf" srcId="{BA2F41CD-A2FC-324B-8F52-0D94E4722507}" destId="{2D941FA7-615F-364C-BA86-18FE7A5894B3}" srcOrd="0" destOrd="0" presId="urn:microsoft.com/office/officeart/2008/layout/VerticalAccentList"/>
    <dgm:cxn modelId="{0A6F2E41-6E6D-4344-B3FE-D7B30F2B9203}" type="presParOf" srcId="{189DB052-16BA-3E44-B53D-D5D120328E7B}" destId="{F7FEF771-2766-184B-8B6B-12B303D3FE05}" srcOrd="1" destOrd="0" presId="urn:microsoft.com/office/officeart/2008/layout/VerticalAccentList"/>
    <dgm:cxn modelId="{60294024-3825-AB44-B9FF-D8C9F6930A8D}" type="presParOf" srcId="{F7FEF771-2766-184B-8B6B-12B303D3FE05}" destId="{47B0586C-C309-9345-9BB1-E1C1F441D57A}" srcOrd="0" destOrd="0" presId="urn:microsoft.com/office/officeart/2008/layout/VerticalAccentList"/>
    <dgm:cxn modelId="{279E772D-6628-CF44-BE0E-B4187F6BC0EA}" type="presParOf" srcId="{F7FEF771-2766-184B-8B6B-12B303D3FE05}" destId="{28DC63ED-30D0-8849-B5CE-1635ACBAD9EE}" srcOrd="1" destOrd="0" presId="urn:microsoft.com/office/officeart/2008/layout/VerticalAccentList"/>
    <dgm:cxn modelId="{F82108EC-CC2F-3A43-93C0-0AE289E2BA1D}" type="presParOf" srcId="{F7FEF771-2766-184B-8B6B-12B303D3FE05}" destId="{87661177-2C33-4A4F-B93F-C004F3A431D9}" srcOrd="2" destOrd="0" presId="urn:microsoft.com/office/officeart/2008/layout/VerticalAccentList"/>
    <dgm:cxn modelId="{50424972-5140-8940-9990-B98A6737CACB}" type="presParOf" srcId="{F7FEF771-2766-184B-8B6B-12B303D3FE05}" destId="{ED8C00EF-C220-E84D-92E1-16D1C916B136}" srcOrd="3" destOrd="0" presId="urn:microsoft.com/office/officeart/2008/layout/VerticalAccentList"/>
    <dgm:cxn modelId="{323F6D9A-51D1-C24D-9737-5412754F53EF}" type="presParOf" srcId="{F7FEF771-2766-184B-8B6B-12B303D3FE05}" destId="{2D8D5811-68C7-AC42-8BC6-6A687AC94635}" srcOrd="4" destOrd="0" presId="urn:microsoft.com/office/officeart/2008/layout/VerticalAccentList"/>
    <dgm:cxn modelId="{C0151F60-E03D-4443-9E99-BBA0C36ACDA4}" type="presParOf" srcId="{F7FEF771-2766-184B-8B6B-12B303D3FE05}" destId="{23886AE1-6EA4-AD42-9DAD-095C99C6AA5C}" srcOrd="5" destOrd="0" presId="urn:microsoft.com/office/officeart/2008/layout/VerticalAccentList"/>
    <dgm:cxn modelId="{B7970FDC-AD11-7B46-86D8-AA4092710C80}" type="presParOf" srcId="{F7FEF771-2766-184B-8B6B-12B303D3FE05}" destId="{10B9DD46-23BE-F349-B117-7ABC1B7DF550}" srcOrd="6" destOrd="0" presId="urn:microsoft.com/office/officeart/2008/layout/VerticalAccentList"/>
    <dgm:cxn modelId="{DA8BD367-4965-C446-8A37-55191225EF49}" type="presParOf" srcId="{F7FEF771-2766-184B-8B6B-12B303D3FE05}" destId="{9E3BA3BD-CC85-D542-88F9-E0B3CD98D192}" srcOrd="7" destOrd="0" presId="urn:microsoft.com/office/officeart/2008/layout/VerticalAccentList"/>
    <dgm:cxn modelId="{ADF2E3A1-BB95-4F47-AE52-4B415CB6D645}" type="presParOf" srcId="{189DB052-16BA-3E44-B53D-D5D120328E7B}" destId="{30EA4F43-FB94-8E4A-91E9-3EE35AFBC188}" srcOrd="2" destOrd="0" presId="urn:microsoft.com/office/officeart/2008/layout/VerticalAccentList"/>
    <dgm:cxn modelId="{048A4561-5B31-164C-8E18-F6713031DEA9}" type="presParOf" srcId="{189DB052-16BA-3E44-B53D-D5D120328E7B}" destId="{39273E79-A390-C94F-865C-D17F020F4132}" srcOrd="3" destOrd="0" presId="urn:microsoft.com/office/officeart/2008/layout/VerticalAccentList"/>
    <dgm:cxn modelId="{A4298B29-D470-4146-A761-1F325FE15F91}" type="presParOf" srcId="{39273E79-A390-C94F-865C-D17F020F4132}" destId="{84B9FF7A-B5C7-9B4C-9F98-D3BFC2D5B76F}" srcOrd="0" destOrd="0" presId="urn:microsoft.com/office/officeart/2008/layout/VerticalAccentList"/>
    <dgm:cxn modelId="{F7685DC0-64B9-5845-B135-131C1BDB8DBC}" type="presParOf" srcId="{189DB052-16BA-3E44-B53D-D5D120328E7B}" destId="{509A61B0-9709-704F-917D-43A4F7ACD2B4}" srcOrd="4" destOrd="0" presId="urn:microsoft.com/office/officeart/2008/layout/VerticalAccentList"/>
    <dgm:cxn modelId="{E1012566-46AC-D24B-9203-292739E51F5D}" type="presParOf" srcId="{509A61B0-9709-704F-917D-43A4F7ACD2B4}" destId="{38DACAA8-64A4-2446-B8D9-9A4AC0E0BC4B}" srcOrd="0" destOrd="0" presId="urn:microsoft.com/office/officeart/2008/layout/VerticalAccentList"/>
    <dgm:cxn modelId="{81F4244C-BA63-D440-B334-F3CDDFF67E2F}" type="presParOf" srcId="{509A61B0-9709-704F-917D-43A4F7ACD2B4}" destId="{50219149-9B84-814D-98E4-5A5781B4C733}" srcOrd="1" destOrd="0" presId="urn:microsoft.com/office/officeart/2008/layout/VerticalAccentList"/>
    <dgm:cxn modelId="{FECB150D-8E08-1D40-BECB-8F15B923221C}" type="presParOf" srcId="{509A61B0-9709-704F-917D-43A4F7ACD2B4}" destId="{8EE4F809-2B16-7542-A553-9072063CA34D}" srcOrd="2" destOrd="0" presId="urn:microsoft.com/office/officeart/2008/layout/VerticalAccentList"/>
    <dgm:cxn modelId="{D2CB3BD5-5759-E24D-B019-118CDFDE08C6}" type="presParOf" srcId="{509A61B0-9709-704F-917D-43A4F7ACD2B4}" destId="{64564C19-D547-F742-A74B-1EB50E2B7D43}" srcOrd="3" destOrd="0" presId="urn:microsoft.com/office/officeart/2008/layout/VerticalAccentList"/>
    <dgm:cxn modelId="{2B4CB76C-FB3A-3649-806A-44CDBF09B11B}" type="presParOf" srcId="{509A61B0-9709-704F-917D-43A4F7ACD2B4}" destId="{4D4B6B6D-ECCB-7D44-B5BC-FE9059FE31D1}" srcOrd="4" destOrd="0" presId="urn:microsoft.com/office/officeart/2008/layout/VerticalAccentList"/>
    <dgm:cxn modelId="{16CB951F-719F-944F-B714-2F2CC7160737}" type="presParOf" srcId="{509A61B0-9709-704F-917D-43A4F7ACD2B4}" destId="{7545128F-CBBA-E544-B728-78DF40810BB2}" srcOrd="5" destOrd="0" presId="urn:microsoft.com/office/officeart/2008/layout/VerticalAccentList"/>
    <dgm:cxn modelId="{552185FD-FF1A-4F47-B26F-D08A7B1AB8BC}" type="presParOf" srcId="{509A61B0-9709-704F-917D-43A4F7ACD2B4}" destId="{82BFAAC2-9C03-A848-AA5B-D2FCB5C92705}" srcOrd="6" destOrd="0" presId="urn:microsoft.com/office/officeart/2008/layout/VerticalAccentList"/>
    <dgm:cxn modelId="{00A963C5-551C-FA4D-95D4-31C5CAD4C579}" type="presParOf" srcId="{509A61B0-9709-704F-917D-43A4F7ACD2B4}" destId="{EF8B3936-8CD3-5D49-A9A4-A56E6686F6FF}" srcOrd="7" destOrd="0" presId="urn:microsoft.com/office/officeart/2008/layout/VerticalAccentList"/>
    <dgm:cxn modelId="{2876E2F6-1008-684F-BC53-DB8178EE8206}" type="presParOf" srcId="{189DB052-16BA-3E44-B53D-D5D120328E7B}" destId="{95AAA1E1-C764-364C-9E70-4693AEE3640E}" srcOrd="5" destOrd="0" presId="urn:microsoft.com/office/officeart/2008/layout/VerticalAccentList"/>
    <dgm:cxn modelId="{D7A0793E-D1CB-7D41-8E97-2C638527AE0C}" type="presParOf" srcId="{189DB052-16BA-3E44-B53D-D5D120328E7B}" destId="{1C60D057-8F74-CF4F-978F-8747EFA70F0D}" srcOrd="6" destOrd="0" presId="urn:microsoft.com/office/officeart/2008/layout/VerticalAccentList"/>
    <dgm:cxn modelId="{27FDFDF8-DC09-B54B-ACF9-6671D9DF9D9E}" type="presParOf" srcId="{1C60D057-8F74-CF4F-978F-8747EFA70F0D}" destId="{5FD45E39-EF72-5545-8C9E-99489C26F9EA}" srcOrd="0" destOrd="0" presId="urn:microsoft.com/office/officeart/2008/layout/VerticalAccentList"/>
    <dgm:cxn modelId="{F9D6049B-22FA-DE40-B18C-52AB30118219}" type="presParOf" srcId="{189DB052-16BA-3E44-B53D-D5D120328E7B}" destId="{79C61C96-D108-B74F-BD03-1425B7F29D2F}" srcOrd="7" destOrd="0" presId="urn:microsoft.com/office/officeart/2008/layout/VerticalAccentList"/>
    <dgm:cxn modelId="{829813E0-A583-6743-8BE6-C56FEE3769C2}" type="presParOf" srcId="{79C61C96-D108-B74F-BD03-1425B7F29D2F}" destId="{70DFAE07-B668-CF47-8F09-42D928A7334D}" srcOrd="0" destOrd="0" presId="urn:microsoft.com/office/officeart/2008/layout/VerticalAccentList"/>
    <dgm:cxn modelId="{AF22FAB6-D447-C54A-8651-5FB08946ED38}" type="presParOf" srcId="{79C61C96-D108-B74F-BD03-1425B7F29D2F}" destId="{D3307492-44A1-AE46-B13B-660415D87F46}" srcOrd="1" destOrd="0" presId="urn:microsoft.com/office/officeart/2008/layout/VerticalAccentList"/>
    <dgm:cxn modelId="{2D360162-8A05-E641-B7B0-58DDA655D310}" type="presParOf" srcId="{79C61C96-D108-B74F-BD03-1425B7F29D2F}" destId="{9F0A5C37-6E6D-4546-82E4-131AF12BE798}" srcOrd="2" destOrd="0" presId="urn:microsoft.com/office/officeart/2008/layout/VerticalAccentList"/>
    <dgm:cxn modelId="{A4C8F56D-1C3D-904A-B707-FA5B293008D7}" type="presParOf" srcId="{79C61C96-D108-B74F-BD03-1425B7F29D2F}" destId="{A9C1C09D-1219-F840-B094-E4F1B9E8D88D}" srcOrd="3" destOrd="0" presId="urn:microsoft.com/office/officeart/2008/layout/VerticalAccentList"/>
    <dgm:cxn modelId="{B0A0890E-7C15-1142-86F8-DFA5596D6472}" type="presParOf" srcId="{79C61C96-D108-B74F-BD03-1425B7F29D2F}" destId="{B0AE3C9B-47DC-F049-8B70-FA67EFF47B6D}" srcOrd="4" destOrd="0" presId="urn:microsoft.com/office/officeart/2008/layout/VerticalAccentList"/>
    <dgm:cxn modelId="{2607FEBF-68CD-964F-9D23-09575065BA3D}" type="presParOf" srcId="{79C61C96-D108-B74F-BD03-1425B7F29D2F}" destId="{51B20031-4B41-3542-8C18-E69AC55B36F0}" srcOrd="5" destOrd="0" presId="urn:microsoft.com/office/officeart/2008/layout/VerticalAccentList"/>
    <dgm:cxn modelId="{AC2F9AC4-221D-EC45-BF90-D48B607AA543}" type="presParOf" srcId="{79C61C96-D108-B74F-BD03-1425B7F29D2F}" destId="{017FF337-B24F-DD44-95A0-852D4DBDDF50}" srcOrd="6" destOrd="0" presId="urn:microsoft.com/office/officeart/2008/layout/VerticalAccentList"/>
    <dgm:cxn modelId="{93E6C49C-4899-3E41-B277-F6F37BD7D5FD}" type="presParOf" srcId="{79C61C96-D108-B74F-BD03-1425B7F29D2F}" destId="{C0FE94AB-7E21-1F4C-8002-75A69D65D2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phldr="1"/>
      <dgm:spPr/>
      <dgm:t>
        <a:bodyPr/>
        <a:lstStyle/>
        <a:p>
          <a:endParaRPr lang="de-DE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kommt und geht in </a:t>
          </a:r>
          <a:r>
            <a:rPr lang="de-DE" dirty="0" smtClean="0"/>
            <a:t>Wellen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 phldr="1"/>
      <dgm:spPr/>
      <dgm:t>
        <a:bodyPr/>
        <a:lstStyle/>
        <a:p>
          <a:endParaRPr lang="de-DE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subjektiv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 phldr="1"/>
      <dgm:spPr/>
      <dgm:t>
        <a:bodyPr/>
        <a:lstStyle/>
        <a:p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Zeit </a:t>
          </a:r>
          <a:r>
            <a:rPr lang="de-DE" dirty="0" smtClean="0"/>
            <a:t>+ </a:t>
          </a:r>
          <a:r>
            <a:rPr lang="de-DE" dirty="0" smtClean="0"/>
            <a:t>Wahrnehmung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21"/>
      <dgm:spPr/>
    </dgm:pt>
    <dgm:pt modelId="{28DC63ED-30D0-8849-B5CE-1635ACBAD9EE}" type="pres">
      <dgm:prSet presAssocID="{0ABB78C7-3133-AC43-B3FC-DFF5E25EB1AD}" presName="chevron2" presStyleLbl="alignNode1" presStyleIdx="1" presStyleCnt="21"/>
      <dgm:spPr/>
    </dgm:pt>
    <dgm:pt modelId="{87661177-2C33-4A4F-B93F-C004F3A431D9}" type="pres">
      <dgm:prSet presAssocID="{0ABB78C7-3133-AC43-B3FC-DFF5E25EB1AD}" presName="chevron3" presStyleLbl="alignNode1" presStyleIdx="2" presStyleCnt="21"/>
      <dgm:spPr/>
    </dgm:pt>
    <dgm:pt modelId="{ED8C00EF-C220-E84D-92E1-16D1C916B136}" type="pres">
      <dgm:prSet presAssocID="{0ABB78C7-3133-AC43-B3FC-DFF5E25EB1AD}" presName="chevron4" presStyleLbl="alignNode1" presStyleIdx="3" presStyleCnt="21"/>
      <dgm:spPr/>
    </dgm:pt>
    <dgm:pt modelId="{2D8D5811-68C7-AC42-8BC6-6A687AC94635}" type="pres">
      <dgm:prSet presAssocID="{0ABB78C7-3133-AC43-B3FC-DFF5E25EB1AD}" presName="chevron5" presStyleLbl="alignNode1" presStyleIdx="4" presStyleCnt="21"/>
      <dgm:spPr/>
    </dgm:pt>
    <dgm:pt modelId="{23886AE1-6EA4-AD42-9DAD-095C99C6AA5C}" type="pres">
      <dgm:prSet presAssocID="{0ABB78C7-3133-AC43-B3FC-DFF5E25EB1AD}" presName="chevron6" presStyleLbl="alignNode1" presStyleIdx="5" presStyleCnt="21"/>
      <dgm:spPr/>
    </dgm:pt>
    <dgm:pt modelId="{10B9DD46-23BE-F349-B117-7ABC1B7DF550}" type="pres">
      <dgm:prSet presAssocID="{0ABB78C7-3133-AC43-B3FC-DFF5E25EB1AD}" presName="chevron7" presStyleLbl="alignNode1" presStyleIdx="6" presStyleCnt="21"/>
      <dgm:spPr/>
    </dgm:pt>
    <dgm:pt modelId="{9E3BA3BD-CC85-D542-88F9-E0B3CD98D192}" type="pres">
      <dgm:prSet presAssocID="{0ABB78C7-3133-AC43-B3FC-DFF5E25EB1A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21"/>
      <dgm:spPr/>
    </dgm:pt>
    <dgm:pt modelId="{50219149-9B84-814D-98E4-5A5781B4C733}" type="pres">
      <dgm:prSet presAssocID="{2F3B8703-039F-7846-BF17-0664912857C5}" presName="chevron2" presStyleLbl="alignNode1" presStyleIdx="8" presStyleCnt="21"/>
      <dgm:spPr/>
    </dgm:pt>
    <dgm:pt modelId="{8EE4F809-2B16-7542-A553-9072063CA34D}" type="pres">
      <dgm:prSet presAssocID="{2F3B8703-039F-7846-BF17-0664912857C5}" presName="chevron3" presStyleLbl="alignNode1" presStyleIdx="9" presStyleCnt="21"/>
      <dgm:spPr/>
    </dgm:pt>
    <dgm:pt modelId="{64564C19-D547-F742-A74B-1EB50E2B7D43}" type="pres">
      <dgm:prSet presAssocID="{2F3B8703-039F-7846-BF17-0664912857C5}" presName="chevron4" presStyleLbl="alignNode1" presStyleIdx="10" presStyleCnt="21"/>
      <dgm:spPr/>
    </dgm:pt>
    <dgm:pt modelId="{4D4B6B6D-ECCB-7D44-B5BC-FE9059FE31D1}" type="pres">
      <dgm:prSet presAssocID="{2F3B8703-039F-7846-BF17-0664912857C5}" presName="chevron5" presStyleLbl="alignNode1" presStyleIdx="11" presStyleCnt="21"/>
      <dgm:spPr/>
    </dgm:pt>
    <dgm:pt modelId="{7545128F-CBBA-E544-B728-78DF40810BB2}" type="pres">
      <dgm:prSet presAssocID="{2F3B8703-039F-7846-BF17-0664912857C5}" presName="chevron6" presStyleLbl="alignNode1" presStyleIdx="12" presStyleCnt="21"/>
      <dgm:spPr/>
    </dgm:pt>
    <dgm:pt modelId="{82BFAAC2-9C03-A848-AA5B-D2FCB5C92705}" type="pres">
      <dgm:prSet presAssocID="{2F3B8703-039F-7846-BF17-0664912857C5}" presName="chevron7" presStyleLbl="alignNode1" presStyleIdx="13" presStyleCnt="21"/>
      <dgm:spPr/>
    </dgm:pt>
    <dgm:pt modelId="{EF8B3936-8CD3-5D49-A9A4-A56E6686F6FF}" type="pres">
      <dgm:prSet presAssocID="{2F3B8703-039F-7846-BF17-0664912857C5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AAA1E1-C764-364C-9E70-4693AEE3640E}" type="pres">
      <dgm:prSet presAssocID="{9DD14C7F-A952-4F44-AB8A-E265C1EA5EE2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14" presStyleCnt="21"/>
      <dgm:spPr/>
    </dgm:pt>
    <dgm:pt modelId="{D3307492-44A1-AE46-B13B-660415D87F46}" type="pres">
      <dgm:prSet presAssocID="{F7F98029-0104-6042-BFF0-12A93C4F6367}" presName="chevron2" presStyleLbl="alignNode1" presStyleIdx="15" presStyleCnt="21"/>
      <dgm:spPr/>
    </dgm:pt>
    <dgm:pt modelId="{9F0A5C37-6E6D-4546-82E4-131AF12BE798}" type="pres">
      <dgm:prSet presAssocID="{F7F98029-0104-6042-BFF0-12A93C4F6367}" presName="chevron3" presStyleLbl="alignNode1" presStyleIdx="16" presStyleCnt="21"/>
      <dgm:spPr/>
    </dgm:pt>
    <dgm:pt modelId="{A9C1C09D-1219-F840-B094-E4F1B9E8D88D}" type="pres">
      <dgm:prSet presAssocID="{F7F98029-0104-6042-BFF0-12A93C4F6367}" presName="chevron4" presStyleLbl="alignNode1" presStyleIdx="17" presStyleCnt="21"/>
      <dgm:spPr/>
    </dgm:pt>
    <dgm:pt modelId="{B0AE3C9B-47DC-F049-8B70-FA67EFF47B6D}" type="pres">
      <dgm:prSet presAssocID="{F7F98029-0104-6042-BFF0-12A93C4F6367}" presName="chevron5" presStyleLbl="alignNode1" presStyleIdx="18" presStyleCnt="21"/>
      <dgm:spPr/>
    </dgm:pt>
    <dgm:pt modelId="{51B20031-4B41-3542-8C18-E69AC55B36F0}" type="pres">
      <dgm:prSet presAssocID="{F7F98029-0104-6042-BFF0-12A93C4F6367}" presName="chevron6" presStyleLbl="alignNode1" presStyleIdx="19" presStyleCnt="21"/>
      <dgm:spPr/>
    </dgm:pt>
    <dgm:pt modelId="{017FF337-B24F-DD44-95A0-852D4DBDDF50}" type="pres">
      <dgm:prSet presAssocID="{F7F98029-0104-6042-BFF0-12A93C4F6367}" presName="chevron7" presStyleLbl="alignNode1" presStyleIdx="20" presStyleCnt="21"/>
      <dgm:spPr/>
    </dgm:pt>
    <dgm:pt modelId="{C0FE94AB-7E21-1F4C-8002-75A69D65D218}" type="pres">
      <dgm:prSet presAssocID="{F7F98029-0104-6042-BFF0-12A93C4F6367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2C90D5D-DCE2-4342-841A-FF2C39069559}" type="presOf" srcId="{C6E7E8C7-4AB5-684C-A2ED-B2DA661AA638}" destId="{189DB052-16BA-3E44-B53D-D5D120328E7B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A47BF10E-DC6F-FC40-A042-DDBFEF708AB9}" type="presOf" srcId="{2F3B8703-039F-7846-BF17-0664912857C5}" destId="{84B9FF7A-B5C7-9B4C-9F98-D3BFC2D5B76F}" srcOrd="0" destOrd="0" presId="urn:microsoft.com/office/officeart/2008/layout/VerticalAccentList"/>
    <dgm:cxn modelId="{14283015-1E54-A346-9F84-08165E2AB06A}" type="presOf" srcId="{18418737-7123-AB41-AF63-6DE515CE59F3}" destId="{EF8B3936-8CD3-5D49-A9A4-A56E6686F6FF}" srcOrd="0" destOrd="0" presId="urn:microsoft.com/office/officeart/2008/layout/VerticalAccentList"/>
    <dgm:cxn modelId="{20D6AD1F-AEBB-7142-AF7F-F95D53F9B741}" type="presOf" srcId="{5E917149-4D3A-334E-B315-5473D7CB3B51}" destId="{9E3BA3BD-CC85-D542-88F9-E0B3CD98D192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04E47B67-7375-9A4A-B6C1-EAE9C95644FC}" type="presOf" srcId="{F7F98029-0104-6042-BFF0-12A93C4F6367}" destId="{5FD45E39-EF72-5545-8C9E-99489C26F9EA}" srcOrd="0" destOrd="0" presId="urn:microsoft.com/office/officeart/2008/layout/VerticalAccentList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296FD5C2-CF27-AE4E-A681-7AC5175C71D0}" srcId="{C6E7E8C7-4AB5-684C-A2ED-B2DA661AA638}" destId="{F7F98029-0104-6042-BFF0-12A93C4F6367}" srcOrd="2" destOrd="0" parTransId="{EB03A55B-4365-8D45-B57A-F1811D971555}" sibTransId="{39E7C861-8077-E048-872A-A4A5DCED1D79}"/>
    <dgm:cxn modelId="{C6D33BB4-38F9-FD49-A561-81213748C88E}" type="presOf" srcId="{0ABB78C7-3133-AC43-B3FC-DFF5E25EB1AD}" destId="{2D941FA7-615F-364C-BA86-18FE7A5894B3}" srcOrd="0" destOrd="0" presId="urn:microsoft.com/office/officeart/2008/layout/VerticalAccentList"/>
    <dgm:cxn modelId="{F31F9A3D-7085-544A-B950-56C9E6B97F15}" type="presOf" srcId="{8D57A2E0-B77E-3C42-A1DC-E32E4C524FC7}" destId="{C0FE94AB-7E21-1F4C-8002-75A69D65D218}" srcOrd="0" destOrd="0" presId="urn:microsoft.com/office/officeart/2008/layout/VerticalAccentList"/>
    <dgm:cxn modelId="{3F8BA832-E47F-9D44-8A22-AF845470E1B2}" type="presParOf" srcId="{189DB052-16BA-3E44-B53D-D5D120328E7B}" destId="{BA2F41CD-A2FC-324B-8F52-0D94E4722507}" srcOrd="0" destOrd="0" presId="urn:microsoft.com/office/officeart/2008/layout/VerticalAccentList"/>
    <dgm:cxn modelId="{4A1F14FF-AD40-404A-88A7-29FAC438BC0D}" type="presParOf" srcId="{BA2F41CD-A2FC-324B-8F52-0D94E4722507}" destId="{2D941FA7-615F-364C-BA86-18FE7A5894B3}" srcOrd="0" destOrd="0" presId="urn:microsoft.com/office/officeart/2008/layout/VerticalAccentList"/>
    <dgm:cxn modelId="{E04F471F-9BEA-1A41-B0C0-6D8C34E68D29}" type="presParOf" srcId="{189DB052-16BA-3E44-B53D-D5D120328E7B}" destId="{F7FEF771-2766-184B-8B6B-12B303D3FE05}" srcOrd="1" destOrd="0" presId="urn:microsoft.com/office/officeart/2008/layout/VerticalAccentList"/>
    <dgm:cxn modelId="{DD134CE7-8D67-F646-A37B-4A8F63DCD139}" type="presParOf" srcId="{F7FEF771-2766-184B-8B6B-12B303D3FE05}" destId="{47B0586C-C309-9345-9BB1-E1C1F441D57A}" srcOrd="0" destOrd="0" presId="urn:microsoft.com/office/officeart/2008/layout/VerticalAccentList"/>
    <dgm:cxn modelId="{3DB48933-C8DD-FD49-89EB-3E02A7846652}" type="presParOf" srcId="{F7FEF771-2766-184B-8B6B-12B303D3FE05}" destId="{28DC63ED-30D0-8849-B5CE-1635ACBAD9EE}" srcOrd="1" destOrd="0" presId="urn:microsoft.com/office/officeart/2008/layout/VerticalAccentList"/>
    <dgm:cxn modelId="{B315F1EC-6A67-7C42-9C59-78E457A18E71}" type="presParOf" srcId="{F7FEF771-2766-184B-8B6B-12B303D3FE05}" destId="{87661177-2C33-4A4F-B93F-C004F3A431D9}" srcOrd="2" destOrd="0" presId="urn:microsoft.com/office/officeart/2008/layout/VerticalAccentList"/>
    <dgm:cxn modelId="{5E388A08-9F40-3D47-BB3D-F9BF33827934}" type="presParOf" srcId="{F7FEF771-2766-184B-8B6B-12B303D3FE05}" destId="{ED8C00EF-C220-E84D-92E1-16D1C916B136}" srcOrd="3" destOrd="0" presId="urn:microsoft.com/office/officeart/2008/layout/VerticalAccentList"/>
    <dgm:cxn modelId="{9BD47081-CADA-B546-BD1A-47265EF17D8F}" type="presParOf" srcId="{F7FEF771-2766-184B-8B6B-12B303D3FE05}" destId="{2D8D5811-68C7-AC42-8BC6-6A687AC94635}" srcOrd="4" destOrd="0" presId="urn:microsoft.com/office/officeart/2008/layout/VerticalAccentList"/>
    <dgm:cxn modelId="{2C217D6E-70B1-9040-B62E-AA488C469A6C}" type="presParOf" srcId="{F7FEF771-2766-184B-8B6B-12B303D3FE05}" destId="{23886AE1-6EA4-AD42-9DAD-095C99C6AA5C}" srcOrd="5" destOrd="0" presId="urn:microsoft.com/office/officeart/2008/layout/VerticalAccentList"/>
    <dgm:cxn modelId="{E4C6506D-CD28-D04C-B9A7-D0649827E6D3}" type="presParOf" srcId="{F7FEF771-2766-184B-8B6B-12B303D3FE05}" destId="{10B9DD46-23BE-F349-B117-7ABC1B7DF550}" srcOrd="6" destOrd="0" presId="urn:microsoft.com/office/officeart/2008/layout/VerticalAccentList"/>
    <dgm:cxn modelId="{77913CE0-3467-994C-B809-DA23F5E05B1E}" type="presParOf" srcId="{F7FEF771-2766-184B-8B6B-12B303D3FE05}" destId="{9E3BA3BD-CC85-D542-88F9-E0B3CD98D192}" srcOrd="7" destOrd="0" presId="urn:microsoft.com/office/officeart/2008/layout/VerticalAccentList"/>
    <dgm:cxn modelId="{E7A431DC-7EE0-ED44-B360-86D944C7CC99}" type="presParOf" srcId="{189DB052-16BA-3E44-B53D-D5D120328E7B}" destId="{30EA4F43-FB94-8E4A-91E9-3EE35AFBC188}" srcOrd="2" destOrd="0" presId="urn:microsoft.com/office/officeart/2008/layout/VerticalAccentList"/>
    <dgm:cxn modelId="{3813AF1C-4EB7-3D4D-A4D7-2CB8F2EDA16F}" type="presParOf" srcId="{189DB052-16BA-3E44-B53D-D5D120328E7B}" destId="{39273E79-A390-C94F-865C-D17F020F4132}" srcOrd="3" destOrd="0" presId="urn:microsoft.com/office/officeart/2008/layout/VerticalAccentList"/>
    <dgm:cxn modelId="{7F99E4BF-918F-6447-9253-3AA274BE28B9}" type="presParOf" srcId="{39273E79-A390-C94F-865C-D17F020F4132}" destId="{84B9FF7A-B5C7-9B4C-9F98-D3BFC2D5B76F}" srcOrd="0" destOrd="0" presId="urn:microsoft.com/office/officeart/2008/layout/VerticalAccentList"/>
    <dgm:cxn modelId="{35A2C414-E594-DC4B-AB1A-26EE98A14EBC}" type="presParOf" srcId="{189DB052-16BA-3E44-B53D-D5D120328E7B}" destId="{509A61B0-9709-704F-917D-43A4F7ACD2B4}" srcOrd="4" destOrd="0" presId="urn:microsoft.com/office/officeart/2008/layout/VerticalAccentList"/>
    <dgm:cxn modelId="{B19CA2E1-22B4-2F4C-B4BD-234771263187}" type="presParOf" srcId="{509A61B0-9709-704F-917D-43A4F7ACD2B4}" destId="{38DACAA8-64A4-2446-B8D9-9A4AC0E0BC4B}" srcOrd="0" destOrd="0" presId="urn:microsoft.com/office/officeart/2008/layout/VerticalAccentList"/>
    <dgm:cxn modelId="{3E28169D-704D-6849-8EAC-9B84706333A4}" type="presParOf" srcId="{509A61B0-9709-704F-917D-43A4F7ACD2B4}" destId="{50219149-9B84-814D-98E4-5A5781B4C733}" srcOrd="1" destOrd="0" presId="urn:microsoft.com/office/officeart/2008/layout/VerticalAccentList"/>
    <dgm:cxn modelId="{9205989B-9772-E54F-B07C-076BFC3C18CF}" type="presParOf" srcId="{509A61B0-9709-704F-917D-43A4F7ACD2B4}" destId="{8EE4F809-2B16-7542-A553-9072063CA34D}" srcOrd="2" destOrd="0" presId="urn:microsoft.com/office/officeart/2008/layout/VerticalAccentList"/>
    <dgm:cxn modelId="{AE54A4D6-55A0-E24E-B492-F202598CBEDF}" type="presParOf" srcId="{509A61B0-9709-704F-917D-43A4F7ACD2B4}" destId="{64564C19-D547-F742-A74B-1EB50E2B7D43}" srcOrd="3" destOrd="0" presId="urn:microsoft.com/office/officeart/2008/layout/VerticalAccentList"/>
    <dgm:cxn modelId="{B0171D4D-F03B-D94A-BF65-A6139FA9F096}" type="presParOf" srcId="{509A61B0-9709-704F-917D-43A4F7ACD2B4}" destId="{4D4B6B6D-ECCB-7D44-B5BC-FE9059FE31D1}" srcOrd="4" destOrd="0" presId="urn:microsoft.com/office/officeart/2008/layout/VerticalAccentList"/>
    <dgm:cxn modelId="{D7D1EBB5-2725-0F47-81E5-921BA7DB24C3}" type="presParOf" srcId="{509A61B0-9709-704F-917D-43A4F7ACD2B4}" destId="{7545128F-CBBA-E544-B728-78DF40810BB2}" srcOrd="5" destOrd="0" presId="urn:microsoft.com/office/officeart/2008/layout/VerticalAccentList"/>
    <dgm:cxn modelId="{8D7C808D-2582-EA47-9F66-94EB05947C39}" type="presParOf" srcId="{509A61B0-9709-704F-917D-43A4F7ACD2B4}" destId="{82BFAAC2-9C03-A848-AA5B-D2FCB5C92705}" srcOrd="6" destOrd="0" presId="urn:microsoft.com/office/officeart/2008/layout/VerticalAccentList"/>
    <dgm:cxn modelId="{CB617B3A-AF5E-5D46-B561-08553DCF9806}" type="presParOf" srcId="{509A61B0-9709-704F-917D-43A4F7ACD2B4}" destId="{EF8B3936-8CD3-5D49-A9A4-A56E6686F6FF}" srcOrd="7" destOrd="0" presId="urn:microsoft.com/office/officeart/2008/layout/VerticalAccentList"/>
    <dgm:cxn modelId="{EBC99108-EC9E-4F41-B1E3-3EF56320506C}" type="presParOf" srcId="{189DB052-16BA-3E44-B53D-D5D120328E7B}" destId="{95AAA1E1-C764-364C-9E70-4693AEE3640E}" srcOrd="5" destOrd="0" presId="urn:microsoft.com/office/officeart/2008/layout/VerticalAccentList"/>
    <dgm:cxn modelId="{A71BB33E-854E-7544-99D6-A44491CF29C4}" type="presParOf" srcId="{189DB052-16BA-3E44-B53D-D5D120328E7B}" destId="{1C60D057-8F74-CF4F-978F-8747EFA70F0D}" srcOrd="6" destOrd="0" presId="urn:microsoft.com/office/officeart/2008/layout/VerticalAccentList"/>
    <dgm:cxn modelId="{1C8E1CC7-708D-DA42-80CD-5DAA8838FA21}" type="presParOf" srcId="{1C60D057-8F74-CF4F-978F-8747EFA70F0D}" destId="{5FD45E39-EF72-5545-8C9E-99489C26F9EA}" srcOrd="0" destOrd="0" presId="urn:microsoft.com/office/officeart/2008/layout/VerticalAccentList"/>
    <dgm:cxn modelId="{BDCF83E1-00B0-FF48-8AEA-51494C88E591}" type="presParOf" srcId="{189DB052-16BA-3E44-B53D-D5D120328E7B}" destId="{79C61C96-D108-B74F-BD03-1425B7F29D2F}" srcOrd="7" destOrd="0" presId="urn:microsoft.com/office/officeart/2008/layout/VerticalAccentList"/>
    <dgm:cxn modelId="{6F7D4FD0-8DB5-6B4F-A57A-45503FEA0C18}" type="presParOf" srcId="{79C61C96-D108-B74F-BD03-1425B7F29D2F}" destId="{70DFAE07-B668-CF47-8F09-42D928A7334D}" srcOrd="0" destOrd="0" presId="urn:microsoft.com/office/officeart/2008/layout/VerticalAccentList"/>
    <dgm:cxn modelId="{094CBA83-8650-F747-86CD-BEC6FEB35B0F}" type="presParOf" srcId="{79C61C96-D108-B74F-BD03-1425B7F29D2F}" destId="{D3307492-44A1-AE46-B13B-660415D87F46}" srcOrd="1" destOrd="0" presId="urn:microsoft.com/office/officeart/2008/layout/VerticalAccentList"/>
    <dgm:cxn modelId="{DE6D07BF-0258-C345-8A78-00D6714E92B4}" type="presParOf" srcId="{79C61C96-D108-B74F-BD03-1425B7F29D2F}" destId="{9F0A5C37-6E6D-4546-82E4-131AF12BE798}" srcOrd="2" destOrd="0" presId="urn:microsoft.com/office/officeart/2008/layout/VerticalAccentList"/>
    <dgm:cxn modelId="{04B1C143-4D2E-0245-8EFD-872A74C7EF13}" type="presParOf" srcId="{79C61C96-D108-B74F-BD03-1425B7F29D2F}" destId="{A9C1C09D-1219-F840-B094-E4F1B9E8D88D}" srcOrd="3" destOrd="0" presId="urn:microsoft.com/office/officeart/2008/layout/VerticalAccentList"/>
    <dgm:cxn modelId="{C9FDEC88-6E3D-1A44-8FB1-92A47B0FBE7F}" type="presParOf" srcId="{79C61C96-D108-B74F-BD03-1425B7F29D2F}" destId="{B0AE3C9B-47DC-F049-8B70-FA67EFF47B6D}" srcOrd="4" destOrd="0" presId="urn:microsoft.com/office/officeart/2008/layout/VerticalAccentList"/>
    <dgm:cxn modelId="{B162B414-DAF1-C648-B7AF-0821B1300769}" type="presParOf" srcId="{79C61C96-D108-B74F-BD03-1425B7F29D2F}" destId="{51B20031-4B41-3542-8C18-E69AC55B36F0}" srcOrd="5" destOrd="0" presId="urn:microsoft.com/office/officeart/2008/layout/VerticalAccentList"/>
    <dgm:cxn modelId="{87A15D54-4F32-0A49-BF59-C66B946DD84C}" type="presParOf" srcId="{79C61C96-D108-B74F-BD03-1425B7F29D2F}" destId="{017FF337-B24F-DD44-95A0-852D4DBDDF50}" srcOrd="6" destOrd="0" presId="urn:microsoft.com/office/officeart/2008/layout/VerticalAccentList"/>
    <dgm:cxn modelId="{C7A3078D-F47E-8E4A-8305-E15353F6AB5A}" type="presParOf" srcId="{79C61C96-D108-B74F-BD03-1425B7F29D2F}" destId="{C0FE94AB-7E21-1F4C-8002-75A69D65D2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phldr="1"/>
      <dgm:spPr/>
      <dgm:t>
        <a:bodyPr/>
        <a:lstStyle/>
        <a:p>
          <a:endParaRPr lang="de-DE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bereit sein ist alles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 phldr="1"/>
      <dgm:spPr/>
      <dgm:t>
        <a:bodyPr/>
        <a:lstStyle/>
        <a:p>
          <a:endParaRPr lang="de-DE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etwas erreicht haben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 phldr="1"/>
      <dgm:spPr/>
      <dgm:t>
        <a:bodyPr/>
        <a:lstStyle/>
        <a:p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frei von </a:t>
          </a:r>
          <a:r>
            <a:rPr lang="de-DE" dirty="0" smtClean="0"/>
            <a:t>Schuld</a:t>
          </a:r>
          <a:r>
            <a:rPr lang="de-DE" dirty="0" smtClean="0"/>
            <a:t/>
          </a:r>
          <a:br>
            <a:rPr lang="de-DE" dirty="0" smtClean="0"/>
          </a:br>
          <a:r>
            <a:rPr lang="de-DE" dirty="0" smtClean="0"/>
            <a:t>(finanziell + </a:t>
          </a:r>
          <a:r>
            <a:rPr lang="de-DE" dirty="0" err="1" smtClean="0"/>
            <a:t>verantwortung</a:t>
          </a:r>
          <a:r>
            <a:rPr lang="de-DE" dirty="0" smtClean="0"/>
            <a:t> </a:t>
          </a:r>
          <a:r>
            <a:rPr lang="de-DE" dirty="0" smtClean="0"/>
            <a:t>und negativen </a:t>
          </a:r>
          <a:r>
            <a:rPr lang="de-DE" dirty="0" err="1" smtClean="0"/>
            <a:t>gedanken</a:t>
          </a:r>
          <a:r>
            <a:rPr lang="de-DE" dirty="0" smtClean="0"/>
            <a:t>)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21"/>
      <dgm:spPr/>
    </dgm:pt>
    <dgm:pt modelId="{28DC63ED-30D0-8849-B5CE-1635ACBAD9EE}" type="pres">
      <dgm:prSet presAssocID="{0ABB78C7-3133-AC43-B3FC-DFF5E25EB1AD}" presName="chevron2" presStyleLbl="alignNode1" presStyleIdx="1" presStyleCnt="21"/>
      <dgm:spPr/>
    </dgm:pt>
    <dgm:pt modelId="{87661177-2C33-4A4F-B93F-C004F3A431D9}" type="pres">
      <dgm:prSet presAssocID="{0ABB78C7-3133-AC43-B3FC-DFF5E25EB1AD}" presName="chevron3" presStyleLbl="alignNode1" presStyleIdx="2" presStyleCnt="21"/>
      <dgm:spPr/>
    </dgm:pt>
    <dgm:pt modelId="{ED8C00EF-C220-E84D-92E1-16D1C916B136}" type="pres">
      <dgm:prSet presAssocID="{0ABB78C7-3133-AC43-B3FC-DFF5E25EB1AD}" presName="chevron4" presStyleLbl="alignNode1" presStyleIdx="3" presStyleCnt="21"/>
      <dgm:spPr/>
    </dgm:pt>
    <dgm:pt modelId="{2D8D5811-68C7-AC42-8BC6-6A687AC94635}" type="pres">
      <dgm:prSet presAssocID="{0ABB78C7-3133-AC43-B3FC-DFF5E25EB1AD}" presName="chevron5" presStyleLbl="alignNode1" presStyleIdx="4" presStyleCnt="21"/>
      <dgm:spPr/>
    </dgm:pt>
    <dgm:pt modelId="{23886AE1-6EA4-AD42-9DAD-095C99C6AA5C}" type="pres">
      <dgm:prSet presAssocID="{0ABB78C7-3133-AC43-B3FC-DFF5E25EB1AD}" presName="chevron6" presStyleLbl="alignNode1" presStyleIdx="5" presStyleCnt="21"/>
      <dgm:spPr/>
    </dgm:pt>
    <dgm:pt modelId="{10B9DD46-23BE-F349-B117-7ABC1B7DF550}" type="pres">
      <dgm:prSet presAssocID="{0ABB78C7-3133-AC43-B3FC-DFF5E25EB1AD}" presName="chevron7" presStyleLbl="alignNode1" presStyleIdx="6" presStyleCnt="21"/>
      <dgm:spPr/>
    </dgm:pt>
    <dgm:pt modelId="{9E3BA3BD-CC85-D542-88F9-E0B3CD98D192}" type="pres">
      <dgm:prSet presAssocID="{0ABB78C7-3133-AC43-B3FC-DFF5E25EB1A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21"/>
      <dgm:spPr/>
    </dgm:pt>
    <dgm:pt modelId="{50219149-9B84-814D-98E4-5A5781B4C733}" type="pres">
      <dgm:prSet presAssocID="{2F3B8703-039F-7846-BF17-0664912857C5}" presName="chevron2" presStyleLbl="alignNode1" presStyleIdx="8" presStyleCnt="21"/>
      <dgm:spPr/>
    </dgm:pt>
    <dgm:pt modelId="{8EE4F809-2B16-7542-A553-9072063CA34D}" type="pres">
      <dgm:prSet presAssocID="{2F3B8703-039F-7846-BF17-0664912857C5}" presName="chevron3" presStyleLbl="alignNode1" presStyleIdx="9" presStyleCnt="21"/>
      <dgm:spPr/>
    </dgm:pt>
    <dgm:pt modelId="{64564C19-D547-F742-A74B-1EB50E2B7D43}" type="pres">
      <dgm:prSet presAssocID="{2F3B8703-039F-7846-BF17-0664912857C5}" presName="chevron4" presStyleLbl="alignNode1" presStyleIdx="10" presStyleCnt="21"/>
      <dgm:spPr/>
    </dgm:pt>
    <dgm:pt modelId="{4D4B6B6D-ECCB-7D44-B5BC-FE9059FE31D1}" type="pres">
      <dgm:prSet presAssocID="{2F3B8703-039F-7846-BF17-0664912857C5}" presName="chevron5" presStyleLbl="alignNode1" presStyleIdx="11" presStyleCnt="21"/>
      <dgm:spPr/>
    </dgm:pt>
    <dgm:pt modelId="{7545128F-CBBA-E544-B728-78DF40810BB2}" type="pres">
      <dgm:prSet presAssocID="{2F3B8703-039F-7846-BF17-0664912857C5}" presName="chevron6" presStyleLbl="alignNode1" presStyleIdx="12" presStyleCnt="21"/>
      <dgm:spPr/>
    </dgm:pt>
    <dgm:pt modelId="{82BFAAC2-9C03-A848-AA5B-D2FCB5C92705}" type="pres">
      <dgm:prSet presAssocID="{2F3B8703-039F-7846-BF17-0664912857C5}" presName="chevron7" presStyleLbl="alignNode1" presStyleIdx="13" presStyleCnt="21"/>
      <dgm:spPr/>
    </dgm:pt>
    <dgm:pt modelId="{EF8B3936-8CD3-5D49-A9A4-A56E6686F6FF}" type="pres">
      <dgm:prSet presAssocID="{2F3B8703-039F-7846-BF17-0664912857C5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AAA1E1-C764-364C-9E70-4693AEE3640E}" type="pres">
      <dgm:prSet presAssocID="{9DD14C7F-A952-4F44-AB8A-E265C1EA5EE2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14" presStyleCnt="21"/>
      <dgm:spPr/>
    </dgm:pt>
    <dgm:pt modelId="{D3307492-44A1-AE46-B13B-660415D87F46}" type="pres">
      <dgm:prSet presAssocID="{F7F98029-0104-6042-BFF0-12A93C4F6367}" presName="chevron2" presStyleLbl="alignNode1" presStyleIdx="15" presStyleCnt="21"/>
      <dgm:spPr/>
    </dgm:pt>
    <dgm:pt modelId="{9F0A5C37-6E6D-4546-82E4-131AF12BE798}" type="pres">
      <dgm:prSet presAssocID="{F7F98029-0104-6042-BFF0-12A93C4F6367}" presName="chevron3" presStyleLbl="alignNode1" presStyleIdx="16" presStyleCnt="21"/>
      <dgm:spPr/>
    </dgm:pt>
    <dgm:pt modelId="{A9C1C09D-1219-F840-B094-E4F1B9E8D88D}" type="pres">
      <dgm:prSet presAssocID="{F7F98029-0104-6042-BFF0-12A93C4F6367}" presName="chevron4" presStyleLbl="alignNode1" presStyleIdx="17" presStyleCnt="21"/>
      <dgm:spPr/>
    </dgm:pt>
    <dgm:pt modelId="{B0AE3C9B-47DC-F049-8B70-FA67EFF47B6D}" type="pres">
      <dgm:prSet presAssocID="{F7F98029-0104-6042-BFF0-12A93C4F6367}" presName="chevron5" presStyleLbl="alignNode1" presStyleIdx="18" presStyleCnt="21"/>
      <dgm:spPr/>
    </dgm:pt>
    <dgm:pt modelId="{51B20031-4B41-3542-8C18-E69AC55B36F0}" type="pres">
      <dgm:prSet presAssocID="{F7F98029-0104-6042-BFF0-12A93C4F6367}" presName="chevron6" presStyleLbl="alignNode1" presStyleIdx="19" presStyleCnt="21"/>
      <dgm:spPr/>
    </dgm:pt>
    <dgm:pt modelId="{017FF337-B24F-DD44-95A0-852D4DBDDF50}" type="pres">
      <dgm:prSet presAssocID="{F7F98029-0104-6042-BFF0-12A93C4F6367}" presName="chevron7" presStyleLbl="alignNode1" presStyleIdx="20" presStyleCnt="21"/>
      <dgm:spPr/>
    </dgm:pt>
    <dgm:pt modelId="{C0FE94AB-7E21-1F4C-8002-75A69D65D218}" type="pres">
      <dgm:prSet presAssocID="{F7F98029-0104-6042-BFF0-12A93C4F6367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4CC1BE1-EE15-714D-8F8F-04912DFF781D}" type="presOf" srcId="{0ABB78C7-3133-AC43-B3FC-DFF5E25EB1AD}" destId="{2D941FA7-615F-364C-BA86-18FE7A5894B3}" srcOrd="0" destOrd="0" presId="urn:microsoft.com/office/officeart/2008/layout/VerticalAccentList"/>
    <dgm:cxn modelId="{DB582C87-2875-FE4A-81B5-F820E68672A7}" type="presOf" srcId="{F7F98029-0104-6042-BFF0-12A93C4F6367}" destId="{5FD45E39-EF72-5545-8C9E-99489C26F9EA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0EA2CD8F-3495-3A40-91EE-37D8F3DF4504}" type="presOf" srcId="{18418737-7123-AB41-AF63-6DE515CE59F3}" destId="{EF8B3936-8CD3-5D49-A9A4-A56E6686F6FF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FD102546-4BB3-8845-9B87-DA9880373C75}" type="presOf" srcId="{2F3B8703-039F-7846-BF17-0664912857C5}" destId="{84B9FF7A-B5C7-9B4C-9F98-D3BFC2D5B76F}" srcOrd="0" destOrd="0" presId="urn:microsoft.com/office/officeart/2008/layout/VerticalAccentList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94D18CE8-DA55-A844-A04D-A971C867911D}" type="presOf" srcId="{C6E7E8C7-4AB5-684C-A2ED-B2DA661AA638}" destId="{189DB052-16BA-3E44-B53D-D5D120328E7B}" srcOrd="0" destOrd="0" presId="urn:microsoft.com/office/officeart/2008/layout/VerticalAccentList"/>
    <dgm:cxn modelId="{ED92BC9C-3E99-D243-9A4D-2415AAFC93B2}" type="presOf" srcId="{5E917149-4D3A-334E-B315-5473D7CB3B51}" destId="{9E3BA3BD-CC85-D542-88F9-E0B3CD98D192}" srcOrd="0" destOrd="0" presId="urn:microsoft.com/office/officeart/2008/layout/VerticalAccentList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296FD5C2-CF27-AE4E-A681-7AC5175C71D0}" srcId="{C6E7E8C7-4AB5-684C-A2ED-B2DA661AA638}" destId="{F7F98029-0104-6042-BFF0-12A93C4F6367}" srcOrd="2" destOrd="0" parTransId="{EB03A55B-4365-8D45-B57A-F1811D971555}" sibTransId="{39E7C861-8077-E048-872A-A4A5DCED1D79}"/>
    <dgm:cxn modelId="{DB1F9331-3E9A-264F-89E2-EE2CC3AF08A3}" type="presOf" srcId="{8D57A2E0-B77E-3C42-A1DC-E32E4C524FC7}" destId="{C0FE94AB-7E21-1F4C-8002-75A69D65D218}" srcOrd="0" destOrd="0" presId="urn:microsoft.com/office/officeart/2008/layout/VerticalAccentList"/>
    <dgm:cxn modelId="{7151AB0B-4AD6-B64F-9DE1-4B19E32555E9}" type="presParOf" srcId="{189DB052-16BA-3E44-B53D-D5D120328E7B}" destId="{BA2F41CD-A2FC-324B-8F52-0D94E4722507}" srcOrd="0" destOrd="0" presId="urn:microsoft.com/office/officeart/2008/layout/VerticalAccentList"/>
    <dgm:cxn modelId="{D938F2F7-5D00-E64D-96D1-52E8D1B89F11}" type="presParOf" srcId="{BA2F41CD-A2FC-324B-8F52-0D94E4722507}" destId="{2D941FA7-615F-364C-BA86-18FE7A5894B3}" srcOrd="0" destOrd="0" presId="urn:microsoft.com/office/officeart/2008/layout/VerticalAccentList"/>
    <dgm:cxn modelId="{5402EC45-6D57-DD41-8B0D-06BDCEABFFD3}" type="presParOf" srcId="{189DB052-16BA-3E44-B53D-D5D120328E7B}" destId="{F7FEF771-2766-184B-8B6B-12B303D3FE05}" srcOrd="1" destOrd="0" presId="urn:microsoft.com/office/officeart/2008/layout/VerticalAccentList"/>
    <dgm:cxn modelId="{E310EE9A-7132-1F40-9CF6-6D1C4498EB34}" type="presParOf" srcId="{F7FEF771-2766-184B-8B6B-12B303D3FE05}" destId="{47B0586C-C309-9345-9BB1-E1C1F441D57A}" srcOrd="0" destOrd="0" presId="urn:microsoft.com/office/officeart/2008/layout/VerticalAccentList"/>
    <dgm:cxn modelId="{B8955C91-5A2F-E54F-82B2-5AA483728E37}" type="presParOf" srcId="{F7FEF771-2766-184B-8B6B-12B303D3FE05}" destId="{28DC63ED-30D0-8849-B5CE-1635ACBAD9EE}" srcOrd="1" destOrd="0" presId="urn:microsoft.com/office/officeart/2008/layout/VerticalAccentList"/>
    <dgm:cxn modelId="{D7BEC92F-34C3-BC4B-8E25-2AC62C44C9A8}" type="presParOf" srcId="{F7FEF771-2766-184B-8B6B-12B303D3FE05}" destId="{87661177-2C33-4A4F-B93F-C004F3A431D9}" srcOrd="2" destOrd="0" presId="urn:microsoft.com/office/officeart/2008/layout/VerticalAccentList"/>
    <dgm:cxn modelId="{AE9B1837-E086-F447-97B7-DA0EA86E5123}" type="presParOf" srcId="{F7FEF771-2766-184B-8B6B-12B303D3FE05}" destId="{ED8C00EF-C220-E84D-92E1-16D1C916B136}" srcOrd="3" destOrd="0" presId="urn:microsoft.com/office/officeart/2008/layout/VerticalAccentList"/>
    <dgm:cxn modelId="{35260D5A-3FC1-A24D-9723-31F94B98BC80}" type="presParOf" srcId="{F7FEF771-2766-184B-8B6B-12B303D3FE05}" destId="{2D8D5811-68C7-AC42-8BC6-6A687AC94635}" srcOrd="4" destOrd="0" presId="urn:microsoft.com/office/officeart/2008/layout/VerticalAccentList"/>
    <dgm:cxn modelId="{ED59AD04-9764-E747-A2CB-713A169CDFD5}" type="presParOf" srcId="{F7FEF771-2766-184B-8B6B-12B303D3FE05}" destId="{23886AE1-6EA4-AD42-9DAD-095C99C6AA5C}" srcOrd="5" destOrd="0" presId="urn:microsoft.com/office/officeart/2008/layout/VerticalAccentList"/>
    <dgm:cxn modelId="{3E3D5C55-DB60-194E-B07C-3A6F443BA9F1}" type="presParOf" srcId="{F7FEF771-2766-184B-8B6B-12B303D3FE05}" destId="{10B9DD46-23BE-F349-B117-7ABC1B7DF550}" srcOrd="6" destOrd="0" presId="urn:microsoft.com/office/officeart/2008/layout/VerticalAccentList"/>
    <dgm:cxn modelId="{A00B8AC5-9E36-3C48-A1F0-6661D01E68EC}" type="presParOf" srcId="{F7FEF771-2766-184B-8B6B-12B303D3FE05}" destId="{9E3BA3BD-CC85-D542-88F9-E0B3CD98D192}" srcOrd="7" destOrd="0" presId="urn:microsoft.com/office/officeart/2008/layout/VerticalAccentList"/>
    <dgm:cxn modelId="{ED8B2CA5-5386-B14C-A680-49545C90037B}" type="presParOf" srcId="{189DB052-16BA-3E44-B53D-D5D120328E7B}" destId="{30EA4F43-FB94-8E4A-91E9-3EE35AFBC188}" srcOrd="2" destOrd="0" presId="urn:microsoft.com/office/officeart/2008/layout/VerticalAccentList"/>
    <dgm:cxn modelId="{414BDF36-449A-E240-9CCE-A830ACFC8837}" type="presParOf" srcId="{189DB052-16BA-3E44-B53D-D5D120328E7B}" destId="{39273E79-A390-C94F-865C-D17F020F4132}" srcOrd="3" destOrd="0" presId="urn:microsoft.com/office/officeart/2008/layout/VerticalAccentList"/>
    <dgm:cxn modelId="{1E642FEB-9C2E-2F4E-80B7-EA73C90DC32E}" type="presParOf" srcId="{39273E79-A390-C94F-865C-D17F020F4132}" destId="{84B9FF7A-B5C7-9B4C-9F98-D3BFC2D5B76F}" srcOrd="0" destOrd="0" presId="urn:microsoft.com/office/officeart/2008/layout/VerticalAccentList"/>
    <dgm:cxn modelId="{D3FC415C-697A-A84A-B439-9E57363432A1}" type="presParOf" srcId="{189DB052-16BA-3E44-B53D-D5D120328E7B}" destId="{509A61B0-9709-704F-917D-43A4F7ACD2B4}" srcOrd="4" destOrd="0" presId="urn:microsoft.com/office/officeart/2008/layout/VerticalAccentList"/>
    <dgm:cxn modelId="{8F477564-3F33-CB40-B4DC-7D7AA159F848}" type="presParOf" srcId="{509A61B0-9709-704F-917D-43A4F7ACD2B4}" destId="{38DACAA8-64A4-2446-B8D9-9A4AC0E0BC4B}" srcOrd="0" destOrd="0" presId="urn:microsoft.com/office/officeart/2008/layout/VerticalAccentList"/>
    <dgm:cxn modelId="{1CDA2E6A-FCD1-1241-8753-C46A114B484C}" type="presParOf" srcId="{509A61B0-9709-704F-917D-43A4F7ACD2B4}" destId="{50219149-9B84-814D-98E4-5A5781B4C733}" srcOrd="1" destOrd="0" presId="urn:microsoft.com/office/officeart/2008/layout/VerticalAccentList"/>
    <dgm:cxn modelId="{A6C25FF6-E866-EB47-AFE2-CD5B665F0E41}" type="presParOf" srcId="{509A61B0-9709-704F-917D-43A4F7ACD2B4}" destId="{8EE4F809-2B16-7542-A553-9072063CA34D}" srcOrd="2" destOrd="0" presId="urn:microsoft.com/office/officeart/2008/layout/VerticalAccentList"/>
    <dgm:cxn modelId="{8D52F905-76ED-0841-B28E-260C1F86F8B6}" type="presParOf" srcId="{509A61B0-9709-704F-917D-43A4F7ACD2B4}" destId="{64564C19-D547-F742-A74B-1EB50E2B7D43}" srcOrd="3" destOrd="0" presId="urn:microsoft.com/office/officeart/2008/layout/VerticalAccentList"/>
    <dgm:cxn modelId="{0B7E0AB7-82CC-0748-80A3-3EA51703F9E6}" type="presParOf" srcId="{509A61B0-9709-704F-917D-43A4F7ACD2B4}" destId="{4D4B6B6D-ECCB-7D44-B5BC-FE9059FE31D1}" srcOrd="4" destOrd="0" presId="urn:microsoft.com/office/officeart/2008/layout/VerticalAccentList"/>
    <dgm:cxn modelId="{08197363-766C-4542-8677-7E4EBFACD063}" type="presParOf" srcId="{509A61B0-9709-704F-917D-43A4F7ACD2B4}" destId="{7545128F-CBBA-E544-B728-78DF40810BB2}" srcOrd="5" destOrd="0" presId="urn:microsoft.com/office/officeart/2008/layout/VerticalAccentList"/>
    <dgm:cxn modelId="{F8AD0320-7CA0-3243-934B-FDFC6A90D6C0}" type="presParOf" srcId="{509A61B0-9709-704F-917D-43A4F7ACD2B4}" destId="{82BFAAC2-9C03-A848-AA5B-D2FCB5C92705}" srcOrd="6" destOrd="0" presId="urn:microsoft.com/office/officeart/2008/layout/VerticalAccentList"/>
    <dgm:cxn modelId="{D95D3581-112F-7644-8712-A84A88FC3D71}" type="presParOf" srcId="{509A61B0-9709-704F-917D-43A4F7ACD2B4}" destId="{EF8B3936-8CD3-5D49-A9A4-A56E6686F6FF}" srcOrd="7" destOrd="0" presId="urn:microsoft.com/office/officeart/2008/layout/VerticalAccentList"/>
    <dgm:cxn modelId="{3A19172A-5F0E-9644-B59B-678538DCB23A}" type="presParOf" srcId="{189DB052-16BA-3E44-B53D-D5D120328E7B}" destId="{95AAA1E1-C764-364C-9E70-4693AEE3640E}" srcOrd="5" destOrd="0" presId="urn:microsoft.com/office/officeart/2008/layout/VerticalAccentList"/>
    <dgm:cxn modelId="{427F9011-9E36-7244-A442-A6298FB46B7F}" type="presParOf" srcId="{189DB052-16BA-3E44-B53D-D5D120328E7B}" destId="{1C60D057-8F74-CF4F-978F-8747EFA70F0D}" srcOrd="6" destOrd="0" presId="urn:microsoft.com/office/officeart/2008/layout/VerticalAccentList"/>
    <dgm:cxn modelId="{08189DF8-94AB-2842-A1FE-EABDE1EE6517}" type="presParOf" srcId="{1C60D057-8F74-CF4F-978F-8747EFA70F0D}" destId="{5FD45E39-EF72-5545-8C9E-99489C26F9EA}" srcOrd="0" destOrd="0" presId="urn:microsoft.com/office/officeart/2008/layout/VerticalAccentList"/>
    <dgm:cxn modelId="{881AD0E1-97D9-6B4E-A000-426174038720}" type="presParOf" srcId="{189DB052-16BA-3E44-B53D-D5D120328E7B}" destId="{79C61C96-D108-B74F-BD03-1425B7F29D2F}" srcOrd="7" destOrd="0" presId="urn:microsoft.com/office/officeart/2008/layout/VerticalAccentList"/>
    <dgm:cxn modelId="{44565A59-680B-FF4C-92C3-EDA22CB15849}" type="presParOf" srcId="{79C61C96-D108-B74F-BD03-1425B7F29D2F}" destId="{70DFAE07-B668-CF47-8F09-42D928A7334D}" srcOrd="0" destOrd="0" presId="urn:microsoft.com/office/officeart/2008/layout/VerticalAccentList"/>
    <dgm:cxn modelId="{86253D01-B8DF-A94D-B803-76558C0631C5}" type="presParOf" srcId="{79C61C96-D108-B74F-BD03-1425B7F29D2F}" destId="{D3307492-44A1-AE46-B13B-660415D87F46}" srcOrd="1" destOrd="0" presId="urn:microsoft.com/office/officeart/2008/layout/VerticalAccentList"/>
    <dgm:cxn modelId="{6B106261-3C7D-A248-A3F0-C248D4C5FDBC}" type="presParOf" srcId="{79C61C96-D108-B74F-BD03-1425B7F29D2F}" destId="{9F0A5C37-6E6D-4546-82E4-131AF12BE798}" srcOrd="2" destOrd="0" presId="urn:microsoft.com/office/officeart/2008/layout/VerticalAccentList"/>
    <dgm:cxn modelId="{93B2FD42-AA25-1C41-AF96-EB498B95658F}" type="presParOf" srcId="{79C61C96-D108-B74F-BD03-1425B7F29D2F}" destId="{A9C1C09D-1219-F840-B094-E4F1B9E8D88D}" srcOrd="3" destOrd="0" presId="urn:microsoft.com/office/officeart/2008/layout/VerticalAccentList"/>
    <dgm:cxn modelId="{64ADF267-5C03-D04F-BE7D-ACDCCF538480}" type="presParOf" srcId="{79C61C96-D108-B74F-BD03-1425B7F29D2F}" destId="{B0AE3C9B-47DC-F049-8B70-FA67EFF47B6D}" srcOrd="4" destOrd="0" presId="urn:microsoft.com/office/officeart/2008/layout/VerticalAccentList"/>
    <dgm:cxn modelId="{A24A9D15-0F20-5E40-AA9D-AA6B527EB7F3}" type="presParOf" srcId="{79C61C96-D108-B74F-BD03-1425B7F29D2F}" destId="{51B20031-4B41-3542-8C18-E69AC55B36F0}" srcOrd="5" destOrd="0" presId="urn:microsoft.com/office/officeart/2008/layout/VerticalAccentList"/>
    <dgm:cxn modelId="{0DBB43B7-FA45-A847-93AC-D14A1F12299C}" type="presParOf" srcId="{79C61C96-D108-B74F-BD03-1425B7F29D2F}" destId="{017FF337-B24F-DD44-95A0-852D4DBDDF50}" srcOrd="6" destOrd="0" presId="urn:microsoft.com/office/officeart/2008/layout/VerticalAccentList"/>
    <dgm:cxn modelId="{118CD188-6537-5E44-BF47-2CAC5B2FD885}" type="presParOf" srcId="{79C61C96-D108-B74F-BD03-1425B7F29D2F}" destId="{C0FE94AB-7E21-1F4C-8002-75A69D65D2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BDE150-59BD-1F4F-AAA8-F8256A4BC258}" type="doc">
      <dgm:prSet loTypeId="urn:microsoft.com/office/officeart/2005/8/layout/chevron2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D115941-5ACF-654F-98D3-0F4B05B6443A}">
      <dgm:prSet phldrT="[Text]"/>
      <dgm:spPr/>
      <dgm:t>
        <a:bodyPr/>
        <a:lstStyle/>
        <a:p>
          <a:endParaRPr lang="de-DE" dirty="0"/>
        </a:p>
      </dgm:t>
    </dgm:pt>
    <dgm:pt modelId="{59B11294-E76C-2C4F-84EE-C502CF79DB9B}" type="parTrans" cxnId="{65CE01C1-DF35-5F42-AE05-EC2868CCFF94}">
      <dgm:prSet/>
      <dgm:spPr/>
      <dgm:t>
        <a:bodyPr/>
        <a:lstStyle/>
        <a:p>
          <a:endParaRPr lang="de-DE"/>
        </a:p>
      </dgm:t>
    </dgm:pt>
    <dgm:pt modelId="{786D0700-6574-F244-AA3F-B1653B9827C7}" type="sibTrans" cxnId="{65CE01C1-DF35-5F42-AE05-EC2868CCFF94}">
      <dgm:prSet/>
      <dgm:spPr/>
      <dgm:t>
        <a:bodyPr/>
        <a:lstStyle/>
        <a:p>
          <a:endParaRPr lang="de-DE"/>
        </a:p>
      </dgm:t>
    </dgm:pt>
    <dgm:pt modelId="{0DF98BF5-F20A-B641-A4E1-72CF8D2ABB79}">
      <dgm:prSet phldrT="[Text]"/>
      <dgm:spPr/>
      <dgm:t>
        <a:bodyPr/>
        <a:lstStyle/>
        <a:p>
          <a:r>
            <a:rPr lang="de-DE" dirty="0" smtClean="0"/>
            <a:t>jeden zu lieben und geliebt zu werden</a:t>
          </a:r>
          <a:endParaRPr lang="de-DE" dirty="0"/>
        </a:p>
      </dgm:t>
    </dgm:pt>
    <dgm:pt modelId="{3584B43F-8459-AF4D-897C-6CC1CAFED69E}" type="parTrans" cxnId="{39E930D7-F26B-754E-825E-338F9B05C6E4}">
      <dgm:prSet/>
      <dgm:spPr/>
      <dgm:t>
        <a:bodyPr/>
        <a:lstStyle/>
        <a:p>
          <a:endParaRPr lang="de-DE"/>
        </a:p>
      </dgm:t>
    </dgm:pt>
    <dgm:pt modelId="{AB72E5DA-5A43-6F4C-8B7E-8ACBADC835C9}" type="sibTrans" cxnId="{39E930D7-F26B-754E-825E-338F9B05C6E4}">
      <dgm:prSet/>
      <dgm:spPr/>
      <dgm:t>
        <a:bodyPr/>
        <a:lstStyle/>
        <a:p>
          <a:endParaRPr lang="de-DE"/>
        </a:p>
      </dgm:t>
    </dgm:pt>
    <dgm:pt modelId="{910C2098-323F-AB46-8D54-F3FABE1F9293}">
      <dgm:prSet phldrT="[Text]"/>
      <dgm:spPr/>
      <dgm:t>
        <a:bodyPr/>
        <a:lstStyle/>
        <a:p>
          <a:r>
            <a:rPr lang="de-DE" dirty="0" smtClean="0"/>
            <a:t>Fehler </a:t>
          </a:r>
          <a:r>
            <a:rPr lang="de-DE" dirty="0" smtClean="0"/>
            <a:t>zu akzeptieren</a:t>
          </a:r>
          <a:endParaRPr lang="de-DE" dirty="0"/>
        </a:p>
      </dgm:t>
    </dgm:pt>
    <dgm:pt modelId="{87AB1B16-36C2-DC44-B7FF-4A01F47FCDB0}" type="parTrans" cxnId="{3B84D379-13D7-6940-841E-AC5D6CB7A6DF}">
      <dgm:prSet/>
      <dgm:spPr/>
      <dgm:t>
        <a:bodyPr/>
        <a:lstStyle/>
        <a:p>
          <a:endParaRPr lang="de-DE"/>
        </a:p>
      </dgm:t>
    </dgm:pt>
    <dgm:pt modelId="{048663CE-83E1-3043-8FF3-98812001F22E}" type="sibTrans" cxnId="{3B84D379-13D7-6940-841E-AC5D6CB7A6DF}">
      <dgm:prSet/>
      <dgm:spPr/>
      <dgm:t>
        <a:bodyPr/>
        <a:lstStyle/>
        <a:p>
          <a:endParaRPr lang="de-DE"/>
        </a:p>
      </dgm:t>
    </dgm:pt>
    <dgm:pt modelId="{69A1CC53-379C-3C4F-9969-AF7E69456D83}">
      <dgm:prSet phldrT="[Text]"/>
      <dgm:spPr/>
      <dgm:t>
        <a:bodyPr/>
        <a:lstStyle/>
        <a:p>
          <a:endParaRPr lang="de-DE" dirty="0"/>
        </a:p>
      </dgm:t>
    </dgm:pt>
    <dgm:pt modelId="{0F61D440-B89C-6043-BC1E-A901F034A4FC}" type="parTrans" cxnId="{3AC60CEE-61B5-CA42-BA98-54328FE7DAFF}">
      <dgm:prSet/>
      <dgm:spPr/>
      <dgm:t>
        <a:bodyPr/>
        <a:lstStyle/>
        <a:p>
          <a:endParaRPr lang="de-DE"/>
        </a:p>
      </dgm:t>
    </dgm:pt>
    <dgm:pt modelId="{CDAE04E4-51B6-6948-906D-BE135A98FC11}" type="sibTrans" cxnId="{3AC60CEE-61B5-CA42-BA98-54328FE7DAFF}">
      <dgm:prSet/>
      <dgm:spPr/>
      <dgm:t>
        <a:bodyPr/>
        <a:lstStyle/>
        <a:p>
          <a:endParaRPr lang="de-DE"/>
        </a:p>
      </dgm:t>
    </dgm:pt>
    <dgm:pt modelId="{E2A6E80F-84D0-3E4D-B4A7-1CC8B58578A0}">
      <dgm:prSet phldrT="[Text]"/>
      <dgm:spPr/>
      <dgm:t>
        <a:bodyPr/>
        <a:lstStyle/>
        <a:p>
          <a:r>
            <a:rPr lang="de-DE" dirty="0" smtClean="0"/>
            <a:t>miteinander teilen</a:t>
          </a:r>
          <a:endParaRPr lang="de-DE" dirty="0"/>
        </a:p>
      </dgm:t>
    </dgm:pt>
    <dgm:pt modelId="{6DC8CE9C-E920-7C43-ADEE-950EC00E2D27}" type="parTrans" cxnId="{50008B0B-4782-DB4C-A877-E426041C6B72}">
      <dgm:prSet/>
      <dgm:spPr/>
      <dgm:t>
        <a:bodyPr/>
        <a:lstStyle/>
        <a:p>
          <a:endParaRPr lang="de-DE"/>
        </a:p>
      </dgm:t>
    </dgm:pt>
    <dgm:pt modelId="{09317991-2129-CB48-B07A-85443122E8A1}" type="sibTrans" cxnId="{50008B0B-4782-DB4C-A877-E426041C6B72}">
      <dgm:prSet/>
      <dgm:spPr/>
      <dgm:t>
        <a:bodyPr/>
        <a:lstStyle/>
        <a:p>
          <a:endParaRPr lang="de-DE"/>
        </a:p>
      </dgm:t>
    </dgm:pt>
    <dgm:pt modelId="{E89EE6A1-3B2B-2947-8C4B-2235BC6EFE3A}">
      <dgm:prSet phldrT="[Text]"/>
      <dgm:spPr/>
      <dgm:t>
        <a:bodyPr/>
        <a:lstStyle/>
        <a:p>
          <a:r>
            <a:rPr lang="de-DE" dirty="0" smtClean="0"/>
            <a:t>gutes </a:t>
          </a:r>
          <a:r>
            <a:rPr lang="de-DE" dirty="0" smtClean="0"/>
            <a:t>Umfeld</a:t>
          </a:r>
          <a:endParaRPr lang="de-DE" dirty="0"/>
        </a:p>
      </dgm:t>
    </dgm:pt>
    <dgm:pt modelId="{CA1898C8-C45A-D540-8676-39983E0A8492}" type="parTrans" cxnId="{C782D9E3-B70F-1D4E-9A62-B9BA3AA303EB}">
      <dgm:prSet/>
      <dgm:spPr/>
      <dgm:t>
        <a:bodyPr/>
        <a:lstStyle/>
        <a:p>
          <a:endParaRPr lang="de-DE"/>
        </a:p>
      </dgm:t>
    </dgm:pt>
    <dgm:pt modelId="{5AE18B08-06ED-BC4E-A47A-ACB149C721FF}" type="sibTrans" cxnId="{C782D9E3-B70F-1D4E-9A62-B9BA3AA303EB}">
      <dgm:prSet/>
      <dgm:spPr/>
      <dgm:t>
        <a:bodyPr/>
        <a:lstStyle/>
        <a:p>
          <a:endParaRPr lang="de-DE"/>
        </a:p>
      </dgm:t>
    </dgm:pt>
    <dgm:pt modelId="{5B21886C-2AE5-A44D-8C3A-65DF9F50B6F4}">
      <dgm:prSet phldrT="[Text]"/>
      <dgm:spPr/>
      <dgm:t>
        <a:bodyPr/>
        <a:lstStyle/>
        <a:p>
          <a:endParaRPr lang="de-DE" dirty="0"/>
        </a:p>
      </dgm:t>
    </dgm:pt>
    <dgm:pt modelId="{4F010193-8209-AF49-ABFC-42930276703C}" type="parTrans" cxnId="{A54292CD-6CB6-B94D-9BB9-D33D6F36F6CA}">
      <dgm:prSet/>
      <dgm:spPr/>
      <dgm:t>
        <a:bodyPr/>
        <a:lstStyle/>
        <a:p>
          <a:endParaRPr lang="de-DE"/>
        </a:p>
      </dgm:t>
    </dgm:pt>
    <dgm:pt modelId="{9D9B0420-5F9D-A34E-B36F-3580724B79A8}" type="sibTrans" cxnId="{A54292CD-6CB6-B94D-9BB9-D33D6F36F6CA}">
      <dgm:prSet/>
      <dgm:spPr/>
      <dgm:t>
        <a:bodyPr/>
        <a:lstStyle/>
        <a:p>
          <a:endParaRPr lang="de-DE"/>
        </a:p>
      </dgm:t>
    </dgm:pt>
    <dgm:pt modelId="{45E87DD8-24F4-3C40-90B3-81CD2375DFDD}">
      <dgm:prSet phldrT="[Text]"/>
      <dgm:spPr/>
      <dgm:t>
        <a:bodyPr/>
        <a:lstStyle/>
        <a:p>
          <a:r>
            <a:rPr lang="de-DE" dirty="0" smtClean="0"/>
            <a:t>sinnvolle </a:t>
          </a:r>
          <a:r>
            <a:rPr lang="de-DE" dirty="0" smtClean="0"/>
            <a:t>Werte</a:t>
          </a:r>
          <a:endParaRPr lang="de-DE" dirty="0"/>
        </a:p>
      </dgm:t>
    </dgm:pt>
    <dgm:pt modelId="{F2FC6FD6-FD49-2F48-98B3-F929241111B3}" type="parTrans" cxnId="{29D5DC35-1FB8-5746-8B1B-DEEDBC2A1C53}">
      <dgm:prSet/>
      <dgm:spPr/>
      <dgm:t>
        <a:bodyPr/>
        <a:lstStyle/>
        <a:p>
          <a:endParaRPr lang="de-DE"/>
        </a:p>
      </dgm:t>
    </dgm:pt>
    <dgm:pt modelId="{0090683F-E605-4049-8482-B63F845CA70C}" type="sibTrans" cxnId="{29D5DC35-1FB8-5746-8B1B-DEEDBC2A1C53}">
      <dgm:prSet/>
      <dgm:spPr/>
      <dgm:t>
        <a:bodyPr/>
        <a:lstStyle/>
        <a:p>
          <a:endParaRPr lang="de-DE"/>
        </a:p>
      </dgm:t>
    </dgm:pt>
    <dgm:pt modelId="{652A9097-F1A6-3A4A-BDC1-3B7A9CCE58F4}">
      <dgm:prSet phldrT="[Text]"/>
      <dgm:spPr/>
      <dgm:t>
        <a:bodyPr/>
        <a:lstStyle/>
        <a:p>
          <a:r>
            <a:rPr lang="de-DE" dirty="0" smtClean="0"/>
            <a:t>sinnvolle </a:t>
          </a:r>
          <a:r>
            <a:rPr lang="de-DE" dirty="0" smtClean="0"/>
            <a:t>Ziele</a:t>
          </a:r>
          <a:endParaRPr lang="de-DE" dirty="0"/>
        </a:p>
      </dgm:t>
    </dgm:pt>
    <dgm:pt modelId="{7C84547B-8AF7-144D-A3B6-0D765A6E9D43}" type="parTrans" cxnId="{9830B4AA-2EB1-AF40-962C-40E4E00619DE}">
      <dgm:prSet/>
      <dgm:spPr/>
      <dgm:t>
        <a:bodyPr/>
        <a:lstStyle/>
        <a:p>
          <a:endParaRPr lang="de-DE"/>
        </a:p>
      </dgm:t>
    </dgm:pt>
    <dgm:pt modelId="{ACF2FADC-8C89-9E4F-A75D-345171490CA1}" type="sibTrans" cxnId="{9830B4AA-2EB1-AF40-962C-40E4E00619DE}">
      <dgm:prSet/>
      <dgm:spPr/>
      <dgm:t>
        <a:bodyPr/>
        <a:lstStyle/>
        <a:p>
          <a:endParaRPr lang="de-DE"/>
        </a:p>
      </dgm:t>
    </dgm:pt>
    <dgm:pt modelId="{5F7C5E71-809C-3643-9E64-476DF5D23ECC}" type="pres">
      <dgm:prSet presAssocID="{69BDE150-59BD-1F4F-AAA8-F8256A4BC2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1A34AEA-1F5A-DD45-B3FB-A143FCFB77D2}" type="pres">
      <dgm:prSet presAssocID="{1D115941-5ACF-654F-98D3-0F4B05B6443A}" presName="composite" presStyleCnt="0"/>
      <dgm:spPr/>
    </dgm:pt>
    <dgm:pt modelId="{C0F6390A-AB2C-D941-A342-4F843FEE43DA}" type="pres">
      <dgm:prSet presAssocID="{1D115941-5ACF-654F-98D3-0F4B05B6443A}" presName="parentText" presStyleLbl="alignNode1" presStyleIdx="0" presStyleCnt="3" custScaleY="90909" custLinFactNeighborX="-23869" custLinFactNeighborY="-61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3DBE32-BFA9-4F41-829B-EBF4A7CE2C91}" type="pres">
      <dgm:prSet presAssocID="{1D115941-5ACF-654F-98D3-0F4B05B6443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DB2136-719F-7F41-A209-7F6FAABEDCB7}" type="pres">
      <dgm:prSet presAssocID="{786D0700-6574-F244-AA3F-B1653B9827C7}" presName="sp" presStyleCnt="0"/>
      <dgm:spPr/>
    </dgm:pt>
    <dgm:pt modelId="{92B9BC30-C02E-2C40-9470-6F18D025F4D3}" type="pres">
      <dgm:prSet presAssocID="{69A1CC53-379C-3C4F-9969-AF7E69456D83}" presName="composite" presStyleCnt="0"/>
      <dgm:spPr/>
    </dgm:pt>
    <dgm:pt modelId="{4841935C-1D96-A34A-88EC-982C450C59EA}" type="pres">
      <dgm:prSet presAssocID="{69A1CC53-379C-3C4F-9969-AF7E69456D83}" presName="parentText" presStyleLbl="alignNode1" presStyleIdx="1" presStyleCnt="3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E181FE9-EEF1-A549-9BC7-D1B7254D31D8}" type="pres">
      <dgm:prSet presAssocID="{69A1CC53-379C-3C4F-9969-AF7E69456D8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6B3954-B771-F143-88D6-C25D6D31A774}" type="pres">
      <dgm:prSet presAssocID="{CDAE04E4-51B6-6948-906D-BE135A98FC11}" presName="sp" presStyleCnt="0"/>
      <dgm:spPr/>
    </dgm:pt>
    <dgm:pt modelId="{E7190898-7725-C94D-98AF-BC9B3D1161C0}" type="pres">
      <dgm:prSet presAssocID="{5B21886C-2AE5-A44D-8C3A-65DF9F50B6F4}" presName="composite" presStyleCnt="0"/>
      <dgm:spPr/>
    </dgm:pt>
    <dgm:pt modelId="{AA4B9809-D053-7046-8CC5-D6BAE8B7514F}" type="pres">
      <dgm:prSet presAssocID="{5B21886C-2AE5-A44D-8C3A-65DF9F50B6F4}" presName="parentText" presStyleLbl="alignNode1" presStyleIdx="2" presStyleCnt="3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5325EA-A984-214D-94C9-4A7790F13144}" type="pres">
      <dgm:prSet presAssocID="{5B21886C-2AE5-A44D-8C3A-65DF9F50B6F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5CE01C1-DF35-5F42-AE05-EC2868CCFF94}" srcId="{69BDE150-59BD-1F4F-AAA8-F8256A4BC258}" destId="{1D115941-5ACF-654F-98D3-0F4B05B6443A}" srcOrd="0" destOrd="0" parTransId="{59B11294-E76C-2C4F-84EE-C502CF79DB9B}" sibTransId="{786D0700-6574-F244-AA3F-B1653B9827C7}"/>
    <dgm:cxn modelId="{FBCBC34A-6F6C-1349-918B-86053974A683}" type="presOf" srcId="{5B21886C-2AE5-A44D-8C3A-65DF9F50B6F4}" destId="{AA4B9809-D053-7046-8CC5-D6BAE8B7514F}" srcOrd="0" destOrd="0" presId="urn:microsoft.com/office/officeart/2005/8/layout/chevron2"/>
    <dgm:cxn modelId="{228C2436-3B7A-8646-9DDE-BBC1544E11B8}" type="presOf" srcId="{69A1CC53-379C-3C4F-9969-AF7E69456D83}" destId="{4841935C-1D96-A34A-88EC-982C450C59EA}" srcOrd="0" destOrd="0" presId="urn:microsoft.com/office/officeart/2005/8/layout/chevron2"/>
    <dgm:cxn modelId="{50008B0B-4782-DB4C-A877-E426041C6B72}" srcId="{69A1CC53-379C-3C4F-9969-AF7E69456D83}" destId="{E2A6E80F-84D0-3E4D-B4A7-1CC8B58578A0}" srcOrd="0" destOrd="0" parTransId="{6DC8CE9C-E920-7C43-ADEE-950EC00E2D27}" sibTransId="{09317991-2129-CB48-B07A-85443122E8A1}"/>
    <dgm:cxn modelId="{29D5DC35-1FB8-5746-8B1B-DEEDBC2A1C53}" srcId="{5B21886C-2AE5-A44D-8C3A-65DF9F50B6F4}" destId="{45E87DD8-24F4-3C40-90B3-81CD2375DFDD}" srcOrd="0" destOrd="0" parTransId="{F2FC6FD6-FD49-2F48-98B3-F929241111B3}" sibTransId="{0090683F-E605-4049-8482-B63F845CA70C}"/>
    <dgm:cxn modelId="{9830B4AA-2EB1-AF40-962C-40E4E00619DE}" srcId="{5B21886C-2AE5-A44D-8C3A-65DF9F50B6F4}" destId="{652A9097-F1A6-3A4A-BDC1-3B7A9CCE58F4}" srcOrd="1" destOrd="0" parTransId="{7C84547B-8AF7-144D-A3B6-0D765A6E9D43}" sibTransId="{ACF2FADC-8C89-9E4F-A75D-345171490CA1}"/>
    <dgm:cxn modelId="{3AC60CEE-61B5-CA42-BA98-54328FE7DAFF}" srcId="{69BDE150-59BD-1F4F-AAA8-F8256A4BC258}" destId="{69A1CC53-379C-3C4F-9969-AF7E69456D83}" srcOrd="1" destOrd="0" parTransId="{0F61D440-B89C-6043-BC1E-A901F034A4FC}" sibTransId="{CDAE04E4-51B6-6948-906D-BE135A98FC11}"/>
    <dgm:cxn modelId="{4B5EAB45-35C0-1E4F-9B7F-634083B58FCA}" type="presOf" srcId="{E2A6E80F-84D0-3E4D-B4A7-1CC8B58578A0}" destId="{FE181FE9-EEF1-A549-9BC7-D1B7254D31D8}" srcOrd="0" destOrd="0" presId="urn:microsoft.com/office/officeart/2005/8/layout/chevron2"/>
    <dgm:cxn modelId="{5562A48A-3F85-BB42-8E04-90207B17775E}" type="presOf" srcId="{910C2098-323F-AB46-8D54-F3FABE1F9293}" destId="{FC3DBE32-BFA9-4F41-829B-EBF4A7CE2C91}" srcOrd="0" destOrd="1" presId="urn:microsoft.com/office/officeart/2005/8/layout/chevron2"/>
    <dgm:cxn modelId="{2E48A289-8037-2C47-AC39-1417A10D6BB3}" type="presOf" srcId="{1D115941-5ACF-654F-98D3-0F4B05B6443A}" destId="{C0F6390A-AB2C-D941-A342-4F843FEE43DA}" srcOrd="0" destOrd="0" presId="urn:microsoft.com/office/officeart/2005/8/layout/chevron2"/>
    <dgm:cxn modelId="{A54292CD-6CB6-B94D-9BB9-D33D6F36F6CA}" srcId="{69BDE150-59BD-1F4F-AAA8-F8256A4BC258}" destId="{5B21886C-2AE5-A44D-8C3A-65DF9F50B6F4}" srcOrd="2" destOrd="0" parTransId="{4F010193-8209-AF49-ABFC-42930276703C}" sibTransId="{9D9B0420-5F9D-A34E-B36F-3580724B79A8}"/>
    <dgm:cxn modelId="{ECA9FA96-A3DB-784B-A712-B0BA48014DB7}" type="presOf" srcId="{E89EE6A1-3B2B-2947-8C4B-2235BC6EFE3A}" destId="{FE181FE9-EEF1-A549-9BC7-D1B7254D31D8}" srcOrd="0" destOrd="1" presId="urn:microsoft.com/office/officeart/2005/8/layout/chevron2"/>
    <dgm:cxn modelId="{3B84D379-13D7-6940-841E-AC5D6CB7A6DF}" srcId="{1D115941-5ACF-654F-98D3-0F4B05B6443A}" destId="{910C2098-323F-AB46-8D54-F3FABE1F9293}" srcOrd="1" destOrd="0" parTransId="{87AB1B16-36C2-DC44-B7FF-4A01F47FCDB0}" sibTransId="{048663CE-83E1-3043-8FF3-98812001F22E}"/>
    <dgm:cxn modelId="{829FF2D6-721A-7F4F-BB56-A8637F62AEB9}" type="presOf" srcId="{0DF98BF5-F20A-B641-A4E1-72CF8D2ABB79}" destId="{FC3DBE32-BFA9-4F41-829B-EBF4A7CE2C91}" srcOrd="0" destOrd="0" presId="urn:microsoft.com/office/officeart/2005/8/layout/chevron2"/>
    <dgm:cxn modelId="{A26C24DF-A61F-434A-B3A1-C28136D0A0B4}" type="presOf" srcId="{652A9097-F1A6-3A4A-BDC1-3B7A9CCE58F4}" destId="{395325EA-A984-214D-94C9-4A7790F13144}" srcOrd="0" destOrd="1" presId="urn:microsoft.com/office/officeart/2005/8/layout/chevron2"/>
    <dgm:cxn modelId="{3CE29718-B1C6-A84B-8F52-701091EC348D}" type="presOf" srcId="{69BDE150-59BD-1F4F-AAA8-F8256A4BC258}" destId="{5F7C5E71-809C-3643-9E64-476DF5D23ECC}" srcOrd="0" destOrd="0" presId="urn:microsoft.com/office/officeart/2005/8/layout/chevron2"/>
    <dgm:cxn modelId="{C782D9E3-B70F-1D4E-9A62-B9BA3AA303EB}" srcId="{69A1CC53-379C-3C4F-9969-AF7E69456D83}" destId="{E89EE6A1-3B2B-2947-8C4B-2235BC6EFE3A}" srcOrd="1" destOrd="0" parTransId="{CA1898C8-C45A-D540-8676-39983E0A8492}" sibTransId="{5AE18B08-06ED-BC4E-A47A-ACB149C721FF}"/>
    <dgm:cxn modelId="{39E930D7-F26B-754E-825E-338F9B05C6E4}" srcId="{1D115941-5ACF-654F-98D3-0F4B05B6443A}" destId="{0DF98BF5-F20A-B641-A4E1-72CF8D2ABB79}" srcOrd="0" destOrd="0" parTransId="{3584B43F-8459-AF4D-897C-6CC1CAFED69E}" sibTransId="{AB72E5DA-5A43-6F4C-8B7E-8ACBADC835C9}"/>
    <dgm:cxn modelId="{8DF79DBD-DAA2-CF4A-9D4C-E1297851A66E}" type="presOf" srcId="{45E87DD8-24F4-3C40-90B3-81CD2375DFDD}" destId="{395325EA-A984-214D-94C9-4A7790F13144}" srcOrd="0" destOrd="0" presId="urn:microsoft.com/office/officeart/2005/8/layout/chevron2"/>
    <dgm:cxn modelId="{B247046B-E107-1D48-A9C6-8B830543B54A}" type="presParOf" srcId="{5F7C5E71-809C-3643-9E64-476DF5D23ECC}" destId="{B1A34AEA-1F5A-DD45-B3FB-A143FCFB77D2}" srcOrd="0" destOrd="0" presId="urn:microsoft.com/office/officeart/2005/8/layout/chevron2"/>
    <dgm:cxn modelId="{019251F2-225B-2C45-8511-62ADD5A5772F}" type="presParOf" srcId="{B1A34AEA-1F5A-DD45-B3FB-A143FCFB77D2}" destId="{C0F6390A-AB2C-D941-A342-4F843FEE43DA}" srcOrd="0" destOrd="0" presId="urn:microsoft.com/office/officeart/2005/8/layout/chevron2"/>
    <dgm:cxn modelId="{FB0446BB-0988-544D-8B0F-01677409A7D8}" type="presParOf" srcId="{B1A34AEA-1F5A-DD45-B3FB-A143FCFB77D2}" destId="{FC3DBE32-BFA9-4F41-829B-EBF4A7CE2C91}" srcOrd="1" destOrd="0" presId="urn:microsoft.com/office/officeart/2005/8/layout/chevron2"/>
    <dgm:cxn modelId="{58BF9E51-1D3E-744D-8EA5-63DB24D88A2A}" type="presParOf" srcId="{5F7C5E71-809C-3643-9E64-476DF5D23ECC}" destId="{D2DB2136-719F-7F41-A209-7F6FAABEDCB7}" srcOrd="1" destOrd="0" presId="urn:microsoft.com/office/officeart/2005/8/layout/chevron2"/>
    <dgm:cxn modelId="{FE093F07-580C-244A-A614-DD3046A6910B}" type="presParOf" srcId="{5F7C5E71-809C-3643-9E64-476DF5D23ECC}" destId="{92B9BC30-C02E-2C40-9470-6F18D025F4D3}" srcOrd="2" destOrd="0" presId="urn:microsoft.com/office/officeart/2005/8/layout/chevron2"/>
    <dgm:cxn modelId="{A1E18BEB-DBDB-BA40-A51B-83509D643BFA}" type="presParOf" srcId="{92B9BC30-C02E-2C40-9470-6F18D025F4D3}" destId="{4841935C-1D96-A34A-88EC-982C450C59EA}" srcOrd="0" destOrd="0" presId="urn:microsoft.com/office/officeart/2005/8/layout/chevron2"/>
    <dgm:cxn modelId="{F3FDF1F4-217B-0548-A95A-060E6C1FD8A4}" type="presParOf" srcId="{92B9BC30-C02E-2C40-9470-6F18D025F4D3}" destId="{FE181FE9-EEF1-A549-9BC7-D1B7254D31D8}" srcOrd="1" destOrd="0" presId="urn:microsoft.com/office/officeart/2005/8/layout/chevron2"/>
    <dgm:cxn modelId="{17795D3A-1050-1A48-940A-5A202E2A75D1}" type="presParOf" srcId="{5F7C5E71-809C-3643-9E64-476DF5D23ECC}" destId="{516B3954-B771-F143-88D6-C25D6D31A774}" srcOrd="3" destOrd="0" presId="urn:microsoft.com/office/officeart/2005/8/layout/chevron2"/>
    <dgm:cxn modelId="{515D1C83-4A52-5644-BD12-00F3BE802F91}" type="presParOf" srcId="{5F7C5E71-809C-3643-9E64-476DF5D23ECC}" destId="{E7190898-7725-C94D-98AF-BC9B3D1161C0}" srcOrd="4" destOrd="0" presId="urn:microsoft.com/office/officeart/2005/8/layout/chevron2"/>
    <dgm:cxn modelId="{E24E8D70-19DD-7549-8239-AEB26EAE77DA}" type="presParOf" srcId="{E7190898-7725-C94D-98AF-BC9B3D1161C0}" destId="{AA4B9809-D053-7046-8CC5-D6BAE8B7514F}" srcOrd="0" destOrd="0" presId="urn:microsoft.com/office/officeart/2005/8/layout/chevron2"/>
    <dgm:cxn modelId="{4047130B-E4B9-F142-BBAD-11E455815208}" type="presParOf" srcId="{E7190898-7725-C94D-98AF-BC9B3D1161C0}" destId="{395325EA-A984-214D-94C9-4A7790F131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custT="1"/>
      <dgm:spPr/>
      <dgm:t>
        <a:bodyPr/>
        <a:lstStyle/>
        <a:p>
          <a:r>
            <a:rPr lang="de-DE" sz="3000" b="1" i="1" dirty="0" smtClean="0"/>
            <a:t>1.) </a:t>
          </a:r>
          <a:r>
            <a:rPr lang="de-DE" sz="3000" b="1" i="1" dirty="0" err="1" smtClean="0"/>
            <a:t>Epikur</a:t>
          </a:r>
          <a:r>
            <a:rPr lang="de-DE" sz="3000" b="1" i="1" dirty="0" smtClean="0"/>
            <a:t> </a:t>
          </a:r>
          <a:r>
            <a:rPr lang="de-DE" sz="3000" b="1" i="1" dirty="0" smtClean="0"/>
            <a:t>(1)</a:t>
          </a:r>
          <a:endParaRPr lang="de-DE" sz="3000" b="1" i="1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aktiv sein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 phldr="1"/>
      <dgm:spPr/>
      <dgm:t>
        <a:bodyPr/>
        <a:lstStyle/>
        <a:p>
          <a:endParaRPr lang="de-DE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Gemeinschaft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 phldr="1"/>
      <dgm:spPr/>
      <dgm:t>
        <a:bodyPr/>
        <a:lstStyle/>
        <a:p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Konzentration </a:t>
          </a:r>
          <a:r>
            <a:rPr lang="de-DE" dirty="0" smtClean="0"/>
            <a:t>auf das </a:t>
          </a:r>
          <a:r>
            <a:rPr lang="de-DE" dirty="0" smtClean="0"/>
            <a:t>Hier </a:t>
          </a:r>
          <a:r>
            <a:rPr lang="de-DE" dirty="0" smtClean="0"/>
            <a:t>+ </a:t>
          </a:r>
          <a:r>
            <a:rPr lang="de-DE" dirty="0" smtClean="0"/>
            <a:t>Jetzt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21" custScaleX="90909" custScaleY="82645"/>
      <dgm:spPr/>
    </dgm:pt>
    <dgm:pt modelId="{28DC63ED-30D0-8849-B5CE-1635ACBAD9EE}" type="pres">
      <dgm:prSet presAssocID="{0ABB78C7-3133-AC43-B3FC-DFF5E25EB1AD}" presName="chevron2" presStyleLbl="alignNode1" presStyleIdx="1" presStyleCnt="21" custScaleX="90909" custScaleY="82645"/>
      <dgm:spPr/>
    </dgm:pt>
    <dgm:pt modelId="{87661177-2C33-4A4F-B93F-C004F3A431D9}" type="pres">
      <dgm:prSet presAssocID="{0ABB78C7-3133-AC43-B3FC-DFF5E25EB1AD}" presName="chevron3" presStyleLbl="alignNode1" presStyleIdx="2" presStyleCnt="21" custScaleX="90909" custScaleY="82645"/>
      <dgm:spPr/>
    </dgm:pt>
    <dgm:pt modelId="{ED8C00EF-C220-E84D-92E1-16D1C916B136}" type="pres">
      <dgm:prSet presAssocID="{0ABB78C7-3133-AC43-B3FC-DFF5E25EB1AD}" presName="chevron4" presStyleLbl="alignNode1" presStyleIdx="3" presStyleCnt="21" custScaleX="90909" custScaleY="82645"/>
      <dgm:spPr/>
    </dgm:pt>
    <dgm:pt modelId="{2D8D5811-68C7-AC42-8BC6-6A687AC94635}" type="pres">
      <dgm:prSet presAssocID="{0ABB78C7-3133-AC43-B3FC-DFF5E25EB1AD}" presName="chevron5" presStyleLbl="alignNode1" presStyleIdx="4" presStyleCnt="21" custScaleX="90909" custScaleY="82645"/>
      <dgm:spPr/>
    </dgm:pt>
    <dgm:pt modelId="{23886AE1-6EA4-AD42-9DAD-095C99C6AA5C}" type="pres">
      <dgm:prSet presAssocID="{0ABB78C7-3133-AC43-B3FC-DFF5E25EB1AD}" presName="chevron6" presStyleLbl="alignNode1" presStyleIdx="5" presStyleCnt="21" custScaleX="90909" custScaleY="82645"/>
      <dgm:spPr/>
    </dgm:pt>
    <dgm:pt modelId="{10B9DD46-23BE-F349-B117-7ABC1B7DF550}" type="pres">
      <dgm:prSet presAssocID="{0ABB78C7-3133-AC43-B3FC-DFF5E25EB1AD}" presName="chevron7" presStyleLbl="alignNode1" presStyleIdx="6" presStyleCnt="21" custScaleX="90909" custScaleY="82645"/>
      <dgm:spPr/>
    </dgm:pt>
    <dgm:pt modelId="{9E3BA3BD-CC85-D542-88F9-E0B3CD98D192}" type="pres">
      <dgm:prSet presAssocID="{0ABB78C7-3133-AC43-B3FC-DFF5E25EB1AD}" presName="childtext" presStyleLbl="solidFgAcc1" presStyleIdx="0" presStyleCnt="3" custScaleX="90909" custScaleY="8264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21" custScaleX="90909" custScaleY="75132"/>
      <dgm:spPr/>
    </dgm:pt>
    <dgm:pt modelId="{50219149-9B84-814D-98E4-5A5781B4C733}" type="pres">
      <dgm:prSet presAssocID="{2F3B8703-039F-7846-BF17-0664912857C5}" presName="chevron2" presStyleLbl="alignNode1" presStyleIdx="8" presStyleCnt="21" custScaleX="90909" custScaleY="75132"/>
      <dgm:spPr/>
    </dgm:pt>
    <dgm:pt modelId="{8EE4F809-2B16-7542-A553-9072063CA34D}" type="pres">
      <dgm:prSet presAssocID="{2F3B8703-039F-7846-BF17-0664912857C5}" presName="chevron3" presStyleLbl="alignNode1" presStyleIdx="9" presStyleCnt="21" custScaleX="90909" custScaleY="75132"/>
      <dgm:spPr/>
    </dgm:pt>
    <dgm:pt modelId="{64564C19-D547-F742-A74B-1EB50E2B7D43}" type="pres">
      <dgm:prSet presAssocID="{2F3B8703-039F-7846-BF17-0664912857C5}" presName="chevron4" presStyleLbl="alignNode1" presStyleIdx="10" presStyleCnt="21" custScaleX="90909" custScaleY="75132"/>
      <dgm:spPr/>
    </dgm:pt>
    <dgm:pt modelId="{4D4B6B6D-ECCB-7D44-B5BC-FE9059FE31D1}" type="pres">
      <dgm:prSet presAssocID="{2F3B8703-039F-7846-BF17-0664912857C5}" presName="chevron5" presStyleLbl="alignNode1" presStyleIdx="11" presStyleCnt="21" custScaleX="90909" custScaleY="75132"/>
      <dgm:spPr/>
    </dgm:pt>
    <dgm:pt modelId="{7545128F-CBBA-E544-B728-78DF40810BB2}" type="pres">
      <dgm:prSet presAssocID="{2F3B8703-039F-7846-BF17-0664912857C5}" presName="chevron6" presStyleLbl="alignNode1" presStyleIdx="12" presStyleCnt="21" custScaleX="90909" custScaleY="75132"/>
      <dgm:spPr/>
    </dgm:pt>
    <dgm:pt modelId="{82BFAAC2-9C03-A848-AA5B-D2FCB5C92705}" type="pres">
      <dgm:prSet presAssocID="{2F3B8703-039F-7846-BF17-0664912857C5}" presName="chevron7" presStyleLbl="alignNode1" presStyleIdx="13" presStyleCnt="21" custScaleX="90909" custScaleY="75132"/>
      <dgm:spPr/>
    </dgm:pt>
    <dgm:pt modelId="{EF8B3936-8CD3-5D49-A9A4-A56E6686F6FF}" type="pres">
      <dgm:prSet presAssocID="{2F3B8703-039F-7846-BF17-0664912857C5}" presName="childtext" presStyleLbl="solidFgAcc1" presStyleIdx="1" presStyleCnt="3" custScaleX="90909" custScaleY="7513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AAA1E1-C764-364C-9E70-4693AEE3640E}" type="pres">
      <dgm:prSet presAssocID="{9DD14C7F-A952-4F44-AB8A-E265C1EA5EE2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14" presStyleCnt="21" custScaleX="90909" custScaleY="75132"/>
      <dgm:spPr/>
    </dgm:pt>
    <dgm:pt modelId="{D3307492-44A1-AE46-B13B-660415D87F46}" type="pres">
      <dgm:prSet presAssocID="{F7F98029-0104-6042-BFF0-12A93C4F6367}" presName="chevron2" presStyleLbl="alignNode1" presStyleIdx="15" presStyleCnt="21" custScaleX="90910" custScaleY="75132" custLinFactNeighborX="0"/>
      <dgm:spPr/>
    </dgm:pt>
    <dgm:pt modelId="{9F0A5C37-6E6D-4546-82E4-131AF12BE798}" type="pres">
      <dgm:prSet presAssocID="{F7F98029-0104-6042-BFF0-12A93C4F6367}" presName="chevron3" presStyleLbl="alignNode1" presStyleIdx="16" presStyleCnt="21" custScaleX="90910" custScaleY="75132" custLinFactNeighborX="0"/>
      <dgm:spPr/>
    </dgm:pt>
    <dgm:pt modelId="{A9C1C09D-1219-F840-B094-E4F1B9E8D88D}" type="pres">
      <dgm:prSet presAssocID="{F7F98029-0104-6042-BFF0-12A93C4F6367}" presName="chevron4" presStyleLbl="alignNode1" presStyleIdx="17" presStyleCnt="21" custScaleX="90910" custScaleY="75132" custLinFactNeighborX="0"/>
      <dgm:spPr/>
    </dgm:pt>
    <dgm:pt modelId="{B0AE3C9B-47DC-F049-8B70-FA67EFF47B6D}" type="pres">
      <dgm:prSet presAssocID="{F7F98029-0104-6042-BFF0-12A93C4F6367}" presName="chevron5" presStyleLbl="alignNode1" presStyleIdx="18" presStyleCnt="21" custScaleX="90910" custScaleY="75132" custLinFactNeighborX="0"/>
      <dgm:spPr/>
    </dgm:pt>
    <dgm:pt modelId="{51B20031-4B41-3542-8C18-E69AC55B36F0}" type="pres">
      <dgm:prSet presAssocID="{F7F98029-0104-6042-BFF0-12A93C4F6367}" presName="chevron6" presStyleLbl="alignNode1" presStyleIdx="19" presStyleCnt="21" custScaleX="90910" custScaleY="75132" custLinFactNeighborX="0"/>
      <dgm:spPr/>
    </dgm:pt>
    <dgm:pt modelId="{017FF337-B24F-DD44-95A0-852D4DBDDF50}" type="pres">
      <dgm:prSet presAssocID="{F7F98029-0104-6042-BFF0-12A93C4F6367}" presName="chevron7" presStyleLbl="alignNode1" presStyleIdx="20" presStyleCnt="21" custScaleX="90910" custScaleY="75132" custLinFactNeighborX="0"/>
      <dgm:spPr/>
    </dgm:pt>
    <dgm:pt modelId="{C0FE94AB-7E21-1F4C-8002-75A69D65D218}" type="pres">
      <dgm:prSet presAssocID="{F7F98029-0104-6042-BFF0-12A93C4F6367}" presName="childtext" presStyleLbl="solidFgAcc1" presStyleIdx="2" presStyleCnt="3" custScaleX="90910" custScaleY="75132" custLinFactNeighborX="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1B8348F-1C10-174D-908D-8B935D78FFD8}" type="presOf" srcId="{18418737-7123-AB41-AF63-6DE515CE59F3}" destId="{EF8B3936-8CD3-5D49-A9A4-A56E6686F6FF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9FB6EEB3-9584-8849-B882-C74B21882857}" type="presOf" srcId="{0ABB78C7-3133-AC43-B3FC-DFF5E25EB1AD}" destId="{2D941FA7-615F-364C-BA86-18FE7A5894B3}" srcOrd="0" destOrd="0" presId="urn:microsoft.com/office/officeart/2008/layout/VerticalAccentList"/>
    <dgm:cxn modelId="{BF53C8BA-AAB2-DC4B-8DEE-7A830B85C1A7}" type="presOf" srcId="{8D57A2E0-B77E-3C42-A1DC-E32E4C524FC7}" destId="{C0FE94AB-7E21-1F4C-8002-75A69D65D218}" srcOrd="0" destOrd="0" presId="urn:microsoft.com/office/officeart/2008/layout/VerticalAccentList"/>
    <dgm:cxn modelId="{5DBBEA38-8143-A742-A925-349D1225541E}" type="presOf" srcId="{C6E7E8C7-4AB5-684C-A2ED-B2DA661AA638}" destId="{189DB052-16BA-3E44-B53D-D5D120328E7B}" srcOrd="0" destOrd="0" presId="urn:microsoft.com/office/officeart/2008/layout/VerticalAccentList"/>
    <dgm:cxn modelId="{A83AD2B9-976D-FE41-B454-5D733AE371C1}" type="presOf" srcId="{5E917149-4D3A-334E-B315-5473D7CB3B51}" destId="{9E3BA3BD-CC85-D542-88F9-E0B3CD98D192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ADE5EF8E-A3AF-9A4E-BC0A-99D4365F9437}" type="presOf" srcId="{2F3B8703-039F-7846-BF17-0664912857C5}" destId="{84B9FF7A-B5C7-9B4C-9F98-D3BFC2D5B76F}" srcOrd="0" destOrd="0" presId="urn:microsoft.com/office/officeart/2008/layout/VerticalAccentList"/>
    <dgm:cxn modelId="{7922A1D5-9437-804D-9EC8-61FAD6511B5D}" type="presOf" srcId="{F7F98029-0104-6042-BFF0-12A93C4F6367}" destId="{5FD45E39-EF72-5545-8C9E-99489C26F9EA}" srcOrd="0" destOrd="0" presId="urn:microsoft.com/office/officeart/2008/layout/VerticalAccentList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296FD5C2-CF27-AE4E-A681-7AC5175C71D0}" srcId="{C6E7E8C7-4AB5-684C-A2ED-B2DA661AA638}" destId="{F7F98029-0104-6042-BFF0-12A93C4F6367}" srcOrd="2" destOrd="0" parTransId="{EB03A55B-4365-8D45-B57A-F1811D971555}" sibTransId="{39E7C861-8077-E048-872A-A4A5DCED1D79}"/>
    <dgm:cxn modelId="{CFE76FC5-547D-244F-8895-F8344A496752}" type="presParOf" srcId="{189DB052-16BA-3E44-B53D-D5D120328E7B}" destId="{BA2F41CD-A2FC-324B-8F52-0D94E4722507}" srcOrd="0" destOrd="0" presId="urn:microsoft.com/office/officeart/2008/layout/VerticalAccentList"/>
    <dgm:cxn modelId="{F5C33AC7-13E1-804A-A85C-9F3A27F378E5}" type="presParOf" srcId="{BA2F41CD-A2FC-324B-8F52-0D94E4722507}" destId="{2D941FA7-615F-364C-BA86-18FE7A5894B3}" srcOrd="0" destOrd="0" presId="urn:microsoft.com/office/officeart/2008/layout/VerticalAccentList"/>
    <dgm:cxn modelId="{5A2621EC-846E-6A4A-ABD3-529EBB7B416D}" type="presParOf" srcId="{189DB052-16BA-3E44-B53D-D5D120328E7B}" destId="{F7FEF771-2766-184B-8B6B-12B303D3FE05}" srcOrd="1" destOrd="0" presId="urn:microsoft.com/office/officeart/2008/layout/VerticalAccentList"/>
    <dgm:cxn modelId="{B7AE4D71-9FFC-D64B-AFFF-45072DE42826}" type="presParOf" srcId="{F7FEF771-2766-184B-8B6B-12B303D3FE05}" destId="{47B0586C-C309-9345-9BB1-E1C1F441D57A}" srcOrd="0" destOrd="0" presId="urn:microsoft.com/office/officeart/2008/layout/VerticalAccentList"/>
    <dgm:cxn modelId="{8909FD6C-1F05-4F46-B3C2-671FE427F790}" type="presParOf" srcId="{F7FEF771-2766-184B-8B6B-12B303D3FE05}" destId="{28DC63ED-30D0-8849-B5CE-1635ACBAD9EE}" srcOrd="1" destOrd="0" presId="urn:microsoft.com/office/officeart/2008/layout/VerticalAccentList"/>
    <dgm:cxn modelId="{C67C5925-6803-5E44-86DE-68CC1D8A20A4}" type="presParOf" srcId="{F7FEF771-2766-184B-8B6B-12B303D3FE05}" destId="{87661177-2C33-4A4F-B93F-C004F3A431D9}" srcOrd="2" destOrd="0" presId="urn:microsoft.com/office/officeart/2008/layout/VerticalAccentList"/>
    <dgm:cxn modelId="{3A05C4E8-AFBD-0849-A044-C0048D6A12F0}" type="presParOf" srcId="{F7FEF771-2766-184B-8B6B-12B303D3FE05}" destId="{ED8C00EF-C220-E84D-92E1-16D1C916B136}" srcOrd="3" destOrd="0" presId="urn:microsoft.com/office/officeart/2008/layout/VerticalAccentList"/>
    <dgm:cxn modelId="{42B2987C-CBD6-D843-A0D6-30FB6B31913C}" type="presParOf" srcId="{F7FEF771-2766-184B-8B6B-12B303D3FE05}" destId="{2D8D5811-68C7-AC42-8BC6-6A687AC94635}" srcOrd="4" destOrd="0" presId="urn:microsoft.com/office/officeart/2008/layout/VerticalAccentList"/>
    <dgm:cxn modelId="{53658895-66C6-E84E-81D3-C274F409B609}" type="presParOf" srcId="{F7FEF771-2766-184B-8B6B-12B303D3FE05}" destId="{23886AE1-6EA4-AD42-9DAD-095C99C6AA5C}" srcOrd="5" destOrd="0" presId="urn:microsoft.com/office/officeart/2008/layout/VerticalAccentList"/>
    <dgm:cxn modelId="{D21566F5-09D5-6541-BA54-40F2707D0AFF}" type="presParOf" srcId="{F7FEF771-2766-184B-8B6B-12B303D3FE05}" destId="{10B9DD46-23BE-F349-B117-7ABC1B7DF550}" srcOrd="6" destOrd="0" presId="urn:microsoft.com/office/officeart/2008/layout/VerticalAccentList"/>
    <dgm:cxn modelId="{9EC05AFF-3D62-8C44-A4EB-839276F1875E}" type="presParOf" srcId="{F7FEF771-2766-184B-8B6B-12B303D3FE05}" destId="{9E3BA3BD-CC85-D542-88F9-E0B3CD98D192}" srcOrd="7" destOrd="0" presId="urn:microsoft.com/office/officeart/2008/layout/VerticalAccentList"/>
    <dgm:cxn modelId="{A7D4DDB5-2998-144F-BC4C-F97AF9B4224F}" type="presParOf" srcId="{189DB052-16BA-3E44-B53D-D5D120328E7B}" destId="{30EA4F43-FB94-8E4A-91E9-3EE35AFBC188}" srcOrd="2" destOrd="0" presId="urn:microsoft.com/office/officeart/2008/layout/VerticalAccentList"/>
    <dgm:cxn modelId="{141A1F76-0D75-E145-92DE-8A54EB4E5335}" type="presParOf" srcId="{189DB052-16BA-3E44-B53D-D5D120328E7B}" destId="{39273E79-A390-C94F-865C-D17F020F4132}" srcOrd="3" destOrd="0" presId="urn:microsoft.com/office/officeart/2008/layout/VerticalAccentList"/>
    <dgm:cxn modelId="{6FF200EF-AC2F-7C49-97A2-F518055EEE33}" type="presParOf" srcId="{39273E79-A390-C94F-865C-D17F020F4132}" destId="{84B9FF7A-B5C7-9B4C-9F98-D3BFC2D5B76F}" srcOrd="0" destOrd="0" presId="urn:microsoft.com/office/officeart/2008/layout/VerticalAccentList"/>
    <dgm:cxn modelId="{5E905FEF-63D5-7D4C-A6AB-0EA020D93146}" type="presParOf" srcId="{189DB052-16BA-3E44-B53D-D5D120328E7B}" destId="{509A61B0-9709-704F-917D-43A4F7ACD2B4}" srcOrd="4" destOrd="0" presId="urn:microsoft.com/office/officeart/2008/layout/VerticalAccentList"/>
    <dgm:cxn modelId="{6BC22C96-645F-A241-8464-34062B9B94A1}" type="presParOf" srcId="{509A61B0-9709-704F-917D-43A4F7ACD2B4}" destId="{38DACAA8-64A4-2446-B8D9-9A4AC0E0BC4B}" srcOrd="0" destOrd="0" presId="urn:microsoft.com/office/officeart/2008/layout/VerticalAccentList"/>
    <dgm:cxn modelId="{E93FA375-4E15-3540-99FD-632951F2A6F5}" type="presParOf" srcId="{509A61B0-9709-704F-917D-43A4F7ACD2B4}" destId="{50219149-9B84-814D-98E4-5A5781B4C733}" srcOrd="1" destOrd="0" presId="urn:microsoft.com/office/officeart/2008/layout/VerticalAccentList"/>
    <dgm:cxn modelId="{BD34718A-F68C-0244-BC2D-5DCBC1D44232}" type="presParOf" srcId="{509A61B0-9709-704F-917D-43A4F7ACD2B4}" destId="{8EE4F809-2B16-7542-A553-9072063CA34D}" srcOrd="2" destOrd="0" presId="urn:microsoft.com/office/officeart/2008/layout/VerticalAccentList"/>
    <dgm:cxn modelId="{67CA6E9E-6C66-894D-8CAC-12A6F2EAB66F}" type="presParOf" srcId="{509A61B0-9709-704F-917D-43A4F7ACD2B4}" destId="{64564C19-D547-F742-A74B-1EB50E2B7D43}" srcOrd="3" destOrd="0" presId="urn:microsoft.com/office/officeart/2008/layout/VerticalAccentList"/>
    <dgm:cxn modelId="{7EF05666-FA08-154F-8B77-2E2803D092BA}" type="presParOf" srcId="{509A61B0-9709-704F-917D-43A4F7ACD2B4}" destId="{4D4B6B6D-ECCB-7D44-B5BC-FE9059FE31D1}" srcOrd="4" destOrd="0" presId="urn:microsoft.com/office/officeart/2008/layout/VerticalAccentList"/>
    <dgm:cxn modelId="{612C8E21-EB1D-6247-B303-FC686AA55B7D}" type="presParOf" srcId="{509A61B0-9709-704F-917D-43A4F7ACD2B4}" destId="{7545128F-CBBA-E544-B728-78DF40810BB2}" srcOrd="5" destOrd="0" presId="urn:microsoft.com/office/officeart/2008/layout/VerticalAccentList"/>
    <dgm:cxn modelId="{DF8CADE1-6BE6-8945-B576-252739FEE758}" type="presParOf" srcId="{509A61B0-9709-704F-917D-43A4F7ACD2B4}" destId="{82BFAAC2-9C03-A848-AA5B-D2FCB5C92705}" srcOrd="6" destOrd="0" presId="urn:microsoft.com/office/officeart/2008/layout/VerticalAccentList"/>
    <dgm:cxn modelId="{00827B0B-E8DE-594E-BEBD-31D08FD8C86D}" type="presParOf" srcId="{509A61B0-9709-704F-917D-43A4F7ACD2B4}" destId="{EF8B3936-8CD3-5D49-A9A4-A56E6686F6FF}" srcOrd="7" destOrd="0" presId="urn:microsoft.com/office/officeart/2008/layout/VerticalAccentList"/>
    <dgm:cxn modelId="{0F667596-8A04-9D44-86FD-36391733D261}" type="presParOf" srcId="{189DB052-16BA-3E44-B53D-D5D120328E7B}" destId="{95AAA1E1-C764-364C-9E70-4693AEE3640E}" srcOrd="5" destOrd="0" presId="urn:microsoft.com/office/officeart/2008/layout/VerticalAccentList"/>
    <dgm:cxn modelId="{30455349-0E66-F14E-9B4D-67953F54E022}" type="presParOf" srcId="{189DB052-16BA-3E44-B53D-D5D120328E7B}" destId="{1C60D057-8F74-CF4F-978F-8747EFA70F0D}" srcOrd="6" destOrd="0" presId="urn:microsoft.com/office/officeart/2008/layout/VerticalAccentList"/>
    <dgm:cxn modelId="{8ACBD426-EE9A-2E46-95B9-05138C3EEB5C}" type="presParOf" srcId="{1C60D057-8F74-CF4F-978F-8747EFA70F0D}" destId="{5FD45E39-EF72-5545-8C9E-99489C26F9EA}" srcOrd="0" destOrd="0" presId="urn:microsoft.com/office/officeart/2008/layout/VerticalAccentList"/>
    <dgm:cxn modelId="{8F864A56-8D34-0945-9C32-9380808B11B8}" type="presParOf" srcId="{189DB052-16BA-3E44-B53D-D5D120328E7B}" destId="{79C61C96-D108-B74F-BD03-1425B7F29D2F}" srcOrd="7" destOrd="0" presId="urn:microsoft.com/office/officeart/2008/layout/VerticalAccentList"/>
    <dgm:cxn modelId="{939EBEE7-CF00-424A-9C24-4F853AC8BCED}" type="presParOf" srcId="{79C61C96-D108-B74F-BD03-1425B7F29D2F}" destId="{70DFAE07-B668-CF47-8F09-42D928A7334D}" srcOrd="0" destOrd="0" presId="urn:microsoft.com/office/officeart/2008/layout/VerticalAccentList"/>
    <dgm:cxn modelId="{5C5208AC-E344-B949-AABA-589EF7BB6D12}" type="presParOf" srcId="{79C61C96-D108-B74F-BD03-1425B7F29D2F}" destId="{D3307492-44A1-AE46-B13B-660415D87F46}" srcOrd="1" destOrd="0" presId="urn:microsoft.com/office/officeart/2008/layout/VerticalAccentList"/>
    <dgm:cxn modelId="{837D0245-B4EC-CF4E-BBCB-4952CC4591BF}" type="presParOf" srcId="{79C61C96-D108-B74F-BD03-1425B7F29D2F}" destId="{9F0A5C37-6E6D-4546-82E4-131AF12BE798}" srcOrd="2" destOrd="0" presId="urn:microsoft.com/office/officeart/2008/layout/VerticalAccentList"/>
    <dgm:cxn modelId="{143909F7-6C56-8442-B401-91935137AB4B}" type="presParOf" srcId="{79C61C96-D108-B74F-BD03-1425B7F29D2F}" destId="{A9C1C09D-1219-F840-B094-E4F1B9E8D88D}" srcOrd="3" destOrd="0" presId="urn:microsoft.com/office/officeart/2008/layout/VerticalAccentList"/>
    <dgm:cxn modelId="{4A4E61BD-1B43-2B4D-8C20-A99F2FD0E167}" type="presParOf" srcId="{79C61C96-D108-B74F-BD03-1425B7F29D2F}" destId="{B0AE3C9B-47DC-F049-8B70-FA67EFF47B6D}" srcOrd="4" destOrd="0" presId="urn:microsoft.com/office/officeart/2008/layout/VerticalAccentList"/>
    <dgm:cxn modelId="{2078D0E1-B633-B543-AAA3-68C96728FC09}" type="presParOf" srcId="{79C61C96-D108-B74F-BD03-1425B7F29D2F}" destId="{51B20031-4B41-3542-8C18-E69AC55B36F0}" srcOrd="5" destOrd="0" presId="urn:microsoft.com/office/officeart/2008/layout/VerticalAccentList"/>
    <dgm:cxn modelId="{CED95669-8BE8-F34F-A6A5-99CA46E2D52F}" type="presParOf" srcId="{79C61C96-D108-B74F-BD03-1425B7F29D2F}" destId="{017FF337-B24F-DD44-95A0-852D4DBDDF50}" srcOrd="6" destOrd="0" presId="urn:microsoft.com/office/officeart/2008/layout/VerticalAccentList"/>
    <dgm:cxn modelId="{A4709966-AC80-6247-B869-CDF1EEB5CAE2}" type="presParOf" srcId="{79C61C96-D108-B74F-BD03-1425B7F29D2F}" destId="{C0FE94AB-7E21-1F4C-8002-75A69D65D2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custT="1"/>
      <dgm:spPr/>
      <dgm:t>
        <a:bodyPr/>
        <a:lstStyle/>
        <a:p>
          <a:r>
            <a:rPr lang="de-DE" sz="3000" b="1" i="1" dirty="0" smtClean="0"/>
            <a:t>1.) </a:t>
          </a:r>
          <a:r>
            <a:rPr lang="de-DE" sz="3000" b="1" i="1" dirty="0" err="1" smtClean="0"/>
            <a:t>Epikur</a:t>
          </a:r>
          <a:r>
            <a:rPr lang="de-DE" sz="3000" b="1" i="1" dirty="0" smtClean="0"/>
            <a:t> </a:t>
          </a:r>
          <a:r>
            <a:rPr lang="de-DE" sz="3000" b="1" i="1" dirty="0" smtClean="0"/>
            <a:t>(2)</a:t>
          </a:r>
          <a:endParaRPr lang="de-DE" sz="3000" b="1" i="1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realistische </a:t>
          </a:r>
          <a:r>
            <a:rPr lang="de-DE" dirty="0" smtClean="0"/>
            <a:t>Erwartung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 phldr="1"/>
      <dgm:spPr/>
      <dgm:t>
        <a:bodyPr/>
        <a:lstStyle/>
        <a:p>
          <a:endParaRPr lang="de-DE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gute </a:t>
          </a:r>
          <a:r>
            <a:rPr lang="de-DE" dirty="0" smtClean="0"/>
            <a:t>Gedanken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F7F98029-0104-6042-BFF0-12A93C4F6367}">
      <dgm:prSet phldrT="[Text]" phldr="1"/>
      <dgm:spPr/>
      <dgm:t>
        <a:bodyPr/>
        <a:lstStyle/>
        <a:p>
          <a:endParaRPr lang="de-DE" dirty="0"/>
        </a:p>
      </dgm:t>
    </dgm:pt>
    <dgm:pt modelId="{EB03A55B-4365-8D45-B57A-F1811D971555}" type="parTrans" cxnId="{296FD5C2-CF27-AE4E-A681-7AC5175C71D0}">
      <dgm:prSet/>
      <dgm:spPr/>
      <dgm:t>
        <a:bodyPr/>
        <a:lstStyle/>
        <a:p>
          <a:endParaRPr lang="de-DE"/>
        </a:p>
      </dgm:t>
    </dgm:pt>
    <dgm:pt modelId="{39E7C861-8077-E048-872A-A4A5DCED1D79}" type="sibTrans" cxnId="{296FD5C2-CF27-AE4E-A681-7AC5175C71D0}">
      <dgm:prSet/>
      <dgm:spPr/>
      <dgm:t>
        <a:bodyPr/>
        <a:lstStyle/>
        <a:p>
          <a:endParaRPr lang="de-DE"/>
        </a:p>
      </dgm:t>
    </dgm:pt>
    <dgm:pt modelId="{8D57A2E0-B77E-3C42-A1DC-E32E4C524FC7}">
      <dgm:prSet phldrT="[Text]"/>
      <dgm:spPr/>
      <dgm:t>
        <a:bodyPr/>
        <a:lstStyle/>
        <a:p>
          <a:r>
            <a:rPr lang="de-DE" dirty="0" smtClean="0"/>
            <a:t>wissen, dass man glücklich ist!</a:t>
          </a:r>
          <a:endParaRPr lang="de-DE" dirty="0"/>
        </a:p>
      </dgm:t>
    </dgm:pt>
    <dgm:pt modelId="{823074E1-7DF2-EA48-A06C-53CF7C572FAF}" type="parTrans" cxnId="{6AC528FF-60F0-D741-A0EC-15B2D22761B8}">
      <dgm:prSet/>
      <dgm:spPr/>
      <dgm:t>
        <a:bodyPr/>
        <a:lstStyle/>
        <a:p>
          <a:endParaRPr lang="de-DE"/>
        </a:p>
      </dgm:t>
    </dgm:pt>
    <dgm:pt modelId="{72BA7253-D721-F742-B8B2-175B4ECFF4A2}" type="sibTrans" cxnId="{6AC528FF-60F0-D741-A0EC-15B2D22761B8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21" custScaleX="90909" custScaleY="82645"/>
      <dgm:spPr/>
    </dgm:pt>
    <dgm:pt modelId="{28DC63ED-30D0-8849-B5CE-1635ACBAD9EE}" type="pres">
      <dgm:prSet presAssocID="{0ABB78C7-3133-AC43-B3FC-DFF5E25EB1AD}" presName="chevron2" presStyleLbl="alignNode1" presStyleIdx="1" presStyleCnt="21" custScaleX="90909" custScaleY="82645"/>
      <dgm:spPr/>
    </dgm:pt>
    <dgm:pt modelId="{87661177-2C33-4A4F-B93F-C004F3A431D9}" type="pres">
      <dgm:prSet presAssocID="{0ABB78C7-3133-AC43-B3FC-DFF5E25EB1AD}" presName="chevron3" presStyleLbl="alignNode1" presStyleIdx="2" presStyleCnt="21" custScaleX="90909" custScaleY="82645"/>
      <dgm:spPr/>
    </dgm:pt>
    <dgm:pt modelId="{ED8C00EF-C220-E84D-92E1-16D1C916B136}" type="pres">
      <dgm:prSet presAssocID="{0ABB78C7-3133-AC43-B3FC-DFF5E25EB1AD}" presName="chevron4" presStyleLbl="alignNode1" presStyleIdx="3" presStyleCnt="21" custScaleX="90909" custScaleY="82645"/>
      <dgm:spPr/>
    </dgm:pt>
    <dgm:pt modelId="{2D8D5811-68C7-AC42-8BC6-6A687AC94635}" type="pres">
      <dgm:prSet presAssocID="{0ABB78C7-3133-AC43-B3FC-DFF5E25EB1AD}" presName="chevron5" presStyleLbl="alignNode1" presStyleIdx="4" presStyleCnt="21" custScaleX="90909" custScaleY="82645"/>
      <dgm:spPr/>
    </dgm:pt>
    <dgm:pt modelId="{23886AE1-6EA4-AD42-9DAD-095C99C6AA5C}" type="pres">
      <dgm:prSet presAssocID="{0ABB78C7-3133-AC43-B3FC-DFF5E25EB1AD}" presName="chevron6" presStyleLbl="alignNode1" presStyleIdx="5" presStyleCnt="21" custScaleX="90909" custScaleY="82645"/>
      <dgm:spPr/>
    </dgm:pt>
    <dgm:pt modelId="{10B9DD46-23BE-F349-B117-7ABC1B7DF550}" type="pres">
      <dgm:prSet presAssocID="{0ABB78C7-3133-AC43-B3FC-DFF5E25EB1AD}" presName="chevron7" presStyleLbl="alignNode1" presStyleIdx="6" presStyleCnt="21" custScaleX="90909" custScaleY="82645"/>
      <dgm:spPr/>
    </dgm:pt>
    <dgm:pt modelId="{9E3BA3BD-CC85-D542-88F9-E0B3CD98D192}" type="pres">
      <dgm:prSet presAssocID="{0ABB78C7-3133-AC43-B3FC-DFF5E25EB1AD}" presName="childtext" presStyleLbl="solidFgAcc1" presStyleIdx="0" presStyleCnt="3" custScaleX="90909" custScaleY="8264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21" custScaleX="90909" custScaleY="75132"/>
      <dgm:spPr/>
    </dgm:pt>
    <dgm:pt modelId="{50219149-9B84-814D-98E4-5A5781B4C733}" type="pres">
      <dgm:prSet presAssocID="{2F3B8703-039F-7846-BF17-0664912857C5}" presName="chevron2" presStyleLbl="alignNode1" presStyleIdx="8" presStyleCnt="21" custScaleX="90909" custScaleY="75132"/>
      <dgm:spPr/>
    </dgm:pt>
    <dgm:pt modelId="{8EE4F809-2B16-7542-A553-9072063CA34D}" type="pres">
      <dgm:prSet presAssocID="{2F3B8703-039F-7846-BF17-0664912857C5}" presName="chevron3" presStyleLbl="alignNode1" presStyleIdx="9" presStyleCnt="21" custScaleX="90909" custScaleY="75132"/>
      <dgm:spPr/>
    </dgm:pt>
    <dgm:pt modelId="{64564C19-D547-F742-A74B-1EB50E2B7D43}" type="pres">
      <dgm:prSet presAssocID="{2F3B8703-039F-7846-BF17-0664912857C5}" presName="chevron4" presStyleLbl="alignNode1" presStyleIdx="10" presStyleCnt="21" custScaleX="90909" custScaleY="75132"/>
      <dgm:spPr/>
    </dgm:pt>
    <dgm:pt modelId="{4D4B6B6D-ECCB-7D44-B5BC-FE9059FE31D1}" type="pres">
      <dgm:prSet presAssocID="{2F3B8703-039F-7846-BF17-0664912857C5}" presName="chevron5" presStyleLbl="alignNode1" presStyleIdx="11" presStyleCnt="21" custScaleX="90909" custScaleY="75132"/>
      <dgm:spPr/>
    </dgm:pt>
    <dgm:pt modelId="{7545128F-CBBA-E544-B728-78DF40810BB2}" type="pres">
      <dgm:prSet presAssocID="{2F3B8703-039F-7846-BF17-0664912857C5}" presName="chevron6" presStyleLbl="alignNode1" presStyleIdx="12" presStyleCnt="21" custScaleX="90909" custScaleY="75132"/>
      <dgm:spPr/>
    </dgm:pt>
    <dgm:pt modelId="{82BFAAC2-9C03-A848-AA5B-D2FCB5C92705}" type="pres">
      <dgm:prSet presAssocID="{2F3B8703-039F-7846-BF17-0664912857C5}" presName="chevron7" presStyleLbl="alignNode1" presStyleIdx="13" presStyleCnt="21" custScaleX="90909" custScaleY="75132"/>
      <dgm:spPr/>
    </dgm:pt>
    <dgm:pt modelId="{EF8B3936-8CD3-5D49-A9A4-A56E6686F6FF}" type="pres">
      <dgm:prSet presAssocID="{2F3B8703-039F-7846-BF17-0664912857C5}" presName="childtext" presStyleLbl="solidFgAcc1" presStyleIdx="1" presStyleCnt="3" custScaleX="90909" custScaleY="7513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AAA1E1-C764-364C-9E70-4693AEE3640E}" type="pres">
      <dgm:prSet presAssocID="{9DD14C7F-A952-4F44-AB8A-E265C1EA5EE2}" presName="sibTrans" presStyleCnt="0"/>
      <dgm:spPr/>
    </dgm:pt>
    <dgm:pt modelId="{1C60D057-8F74-CF4F-978F-8747EFA70F0D}" type="pres">
      <dgm:prSet presAssocID="{F7F98029-0104-6042-BFF0-12A93C4F6367}" presName="parenttextcomposite" presStyleCnt="0"/>
      <dgm:spPr/>
    </dgm:pt>
    <dgm:pt modelId="{5FD45E39-EF72-5545-8C9E-99489C26F9EA}" type="pres">
      <dgm:prSet presAssocID="{F7F98029-0104-6042-BFF0-12A93C4F6367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C61C96-D108-B74F-BD03-1425B7F29D2F}" type="pres">
      <dgm:prSet presAssocID="{F7F98029-0104-6042-BFF0-12A93C4F6367}" presName="composite" presStyleCnt="0"/>
      <dgm:spPr/>
    </dgm:pt>
    <dgm:pt modelId="{70DFAE07-B668-CF47-8F09-42D928A7334D}" type="pres">
      <dgm:prSet presAssocID="{F7F98029-0104-6042-BFF0-12A93C4F6367}" presName="chevron1" presStyleLbl="alignNode1" presStyleIdx="14" presStyleCnt="21" custScaleX="90909" custScaleY="75132"/>
      <dgm:spPr/>
    </dgm:pt>
    <dgm:pt modelId="{D3307492-44A1-AE46-B13B-660415D87F46}" type="pres">
      <dgm:prSet presAssocID="{F7F98029-0104-6042-BFF0-12A93C4F6367}" presName="chevron2" presStyleLbl="alignNode1" presStyleIdx="15" presStyleCnt="21" custScaleX="90910" custScaleY="75132" custLinFactNeighborX="0"/>
      <dgm:spPr/>
    </dgm:pt>
    <dgm:pt modelId="{9F0A5C37-6E6D-4546-82E4-131AF12BE798}" type="pres">
      <dgm:prSet presAssocID="{F7F98029-0104-6042-BFF0-12A93C4F6367}" presName="chevron3" presStyleLbl="alignNode1" presStyleIdx="16" presStyleCnt="21" custScaleX="90910" custScaleY="75132" custLinFactNeighborX="0"/>
      <dgm:spPr/>
    </dgm:pt>
    <dgm:pt modelId="{A9C1C09D-1219-F840-B094-E4F1B9E8D88D}" type="pres">
      <dgm:prSet presAssocID="{F7F98029-0104-6042-BFF0-12A93C4F6367}" presName="chevron4" presStyleLbl="alignNode1" presStyleIdx="17" presStyleCnt="21" custScaleX="90910" custScaleY="75132" custLinFactNeighborX="0"/>
      <dgm:spPr/>
    </dgm:pt>
    <dgm:pt modelId="{B0AE3C9B-47DC-F049-8B70-FA67EFF47B6D}" type="pres">
      <dgm:prSet presAssocID="{F7F98029-0104-6042-BFF0-12A93C4F6367}" presName="chevron5" presStyleLbl="alignNode1" presStyleIdx="18" presStyleCnt="21" custScaleX="90910" custScaleY="75132" custLinFactNeighborX="0"/>
      <dgm:spPr/>
    </dgm:pt>
    <dgm:pt modelId="{51B20031-4B41-3542-8C18-E69AC55B36F0}" type="pres">
      <dgm:prSet presAssocID="{F7F98029-0104-6042-BFF0-12A93C4F6367}" presName="chevron6" presStyleLbl="alignNode1" presStyleIdx="19" presStyleCnt="21" custScaleX="90910" custScaleY="75132" custLinFactNeighborX="0"/>
      <dgm:spPr/>
    </dgm:pt>
    <dgm:pt modelId="{017FF337-B24F-DD44-95A0-852D4DBDDF50}" type="pres">
      <dgm:prSet presAssocID="{F7F98029-0104-6042-BFF0-12A93C4F6367}" presName="chevron7" presStyleLbl="alignNode1" presStyleIdx="20" presStyleCnt="21" custScaleX="90910" custScaleY="75132" custLinFactNeighborX="0"/>
      <dgm:spPr/>
    </dgm:pt>
    <dgm:pt modelId="{C0FE94AB-7E21-1F4C-8002-75A69D65D218}" type="pres">
      <dgm:prSet presAssocID="{F7F98029-0104-6042-BFF0-12A93C4F6367}" presName="childtext" presStyleLbl="solidFgAcc1" presStyleIdx="2" presStyleCnt="3" custScaleX="90910" custScaleY="75132" custLinFactNeighborX="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0E5F80F-0062-9448-AB6A-B93729BA0560}" type="presOf" srcId="{F7F98029-0104-6042-BFF0-12A93C4F6367}" destId="{5FD45E39-EF72-5545-8C9E-99489C26F9EA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6C03D9B2-7747-3E43-BE7D-D0E6BD5CD64C}" type="presOf" srcId="{8D57A2E0-B77E-3C42-A1DC-E32E4C524FC7}" destId="{C0FE94AB-7E21-1F4C-8002-75A69D65D218}" srcOrd="0" destOrd="0" presId="urn:microsoft.com/office/officeart/2008/layout/VerticalAccentList"/>
    <dgm:cxn modelId="{957DD20D-8AD3-7742-9A92-0ED1A94D101D}" type="presOf" srcId="{0ABB78C7-3133-AC43-B3FC-DFF5E25EB1AD}" destId="{2D941FA7-615F-364C-BA86-18FE7A5894B3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DD7EA653-0BF8-8849-8AEB-F561340439B3}" type="presOf" srcId="{5E917149-4D3A-334E-B315-5473D7CB3B51}" destId="{9E3BA3BD-CC85-D542-88F9-E0B3CD98D192}" srcOrd="0" destOrd="0" presId="urn:microsoft.com/office/officeart/2008/layout/VerticalAccentList"/>
    <dgm:cxn modelId="{887BAF5C-236E-8A4D-86C1-DDC05990BBB6}" type="presOf" srcId="{C6E7E8C7-4AB5-684C-A2ED-B2DA661AA638}" destId="{189DB052-16BA-3E44-B53D-D5D120328E7B}" srcOrd="0" destOrd="0" presId="urn:microsoft.com/office/officeart/2008/layout/VerticalAccentList"/>
    <dgm:cxn modelId="{6AC528FF-60F0-D741-A0EC-15B2D22761B8}" srcId="{F7F98029-0104-6042-BFF0-12A93C4F6367}" destId="{8D57A2E0-B77E-3C42-A1DC-E32E4C524FC7}" srcOrd="0" destOrd="0" parTransId="{823074E1-7DF2-EA48-A06C-53CF7C572FAF}" sibTransId="{72BA7253-D721-F742-B8B2-175B4ECFF4A2}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296FD5C2-CF27-AE4E-A681-7AC5175C71D0}" srcId="{C6E7E8C7-4AB5-684C-A2ED-B2DA661AA638}" destId="{F7F98029-0104-6042-BFF0-12A93C4F6367}" srcOrd="2" destOrd="0" parTransId="{EB03A55B-4365-8D45-B57A-F1811D971555}" sibTransId="{39E7C861-8077-E048-872A-A4A5DCED1D79}"/>
    <dgm:cxn modelId="{6F58FF06-E411-C149-A789-9EDD8D66AB43}" type="presOf" srcId="{2F3B8703-039F-7846-BF17-0664912857C5}" destId="{84B9FF7A-B5C7-9B4C-9F98-D3BFC2D5B76F}" srcOrd="0" destOrd="0" presId="urn:microsoft.com/office/officeart/2008/layout/VerticalAccentList"/>
    <dgm:cxn modelId="{09F31D7C-78C1-F643-9FD1-E964FB6A9A93}" type="presOf" srcId="{18418737-7123-AB41-AF63-6DE515CE59F3}" destId="{EF8B3936-8CD3-5D49-A9A4-A56E6686F6FF}" srcOrd="0" destOrd="0" presId="urn:microsoft.com/office/officeart/2008/layout/VerticalAccentList"/>
    <dgm:cxn modelId="{F80DA5BF-C579-CA4E-ACE3-0E7BFACB8EC6}" type="presParOf" srcId="{189DB052-16BA-3E44-B53D-D5D120328E7B}" destId="{BA2F41CD-A2FC-324B-8F52-0D94E4722507}" srcOrd="0" destOrd="0" presId="urn:microsoft.com/office/officeart/2008/layout/VerticalAccentList"/>
    <dgm:cxn modelId="{64C2335E-32A6-3D41-8A86-B3B35E7D876E}" type="presParOf" srcId="{BA2F41CD-A2FC-324B-8F52-0D94E4722507}" destId="{2D941FA7-615F-364C-BA86-18FE7A5894B3}" srcOrd="0" destOrd="0" presId="urn:microsoft.com/office/officeart/2008/layout/VerticalAccentList"/>
    <dgm:cxn modelId="{A98B9C84-466C-F040-8174-1137EDA942D5}" type="presParOf" srcId="{189DB052-16BA-3E44-B53D-D5D120328E7B}" destId="{F7FEF771-2766-184B-8B6B-12B303D3FE05}" srcOrd="1" destOrd="0" presId="urn:microsoft.com/office/officeart/2008/layout/VerticalAccentList"/>
    <dgm:cxn modelId="{FB6C9642-9DC7-BE49-8F7B-D8BD7C5D7238}" type="presParOf" srcId="{F7FEF771-2766-184B-8B6B-12B303D3FE05}" destId="{47B0586C-C309-9345-9BB1-E1C1F441D57A}" srcOrd="0" destOrd="0" presId="urn:microsoft.com/office/officeart/2008/layout/VerticalAccentList"/>
    <dgm:cxn modelId="{749ACF78-D82F-9F45-AA30-2C654C3000A4}" type="presParOf" srcId="{F7FEF771-2766-184B-8B6B-12B303D3FE05}" destId="{28DC63ED-30D0-8849-B5CE-1635ACBAD9EE}" srcOrd="1" destOrd="0" presId="urn:microsoft.com/office/officeart/2008/layout/VerticalAccentList"/>
    <dgm:cxn modelId="{27B0BD83-EF08-3C4B-A698-05A4400B05BD}" type="presParOf" srcId="{F7FEF771-2766-184B-8B6B-12B303D3FE05}" destId="{87661177-2C33-4A4F-B93F-C004F3A431D9}" srcOrd="2" destOrd="0" presId="urn:microsoft.com/office/officeart/2008/layout/VerticalAccentList"/>
    <dgm:cxn modelId="{42029187-D9A5-DC41-98EF-1259DBDCC6A4}" type="presParOf" srcId="{F7FEF771-2766-184B-8B6B-12B303D3FE05}" destId="{ED8C00EF-C220-E84D-92E1-16D1C916B136}" srcOrd="3" destOrd="0" presId="urn:microsoft.com/office/officeart/2008/layout/VerticalAccentList"/>
    <dgm:cxn modelId="{FB0AD177-26DB-C14A-8F06-B7F89A8EA839}" type="presParOf" srcId="{F7FEF771-2766-184B-8B6B-12B303D3FE05}" destId="{2D8D5811-68C7-AC42-8BC6-6A687AC94635}" srcOrd="4" destOrd="0" presId="urn:microsoft.com/office/officeart/2008/layout/VerticalAccentList"/>
    <dgm:cxn modelId="{7B9F5BCD-BD58-5B44-94B7-8C7D79F194C5}" type="presParOf" srcId="{F7FEF771-2766-184B-8B6B-12B303D3FE05}" destId="{23886AE1-6EA4-AD42-9DAD-095C99C6AA5C}" srcOrd="5" destOrd="0" presId="urn:microsoft.com/office/officeart/2008/layout/VerticalAccentList"/>
    <dgm:cxn modelId="{3354EDE0-D149-2742-812A-BDE646EE4ACF}" type="presParOf" srcId="{F7FEF771-2766-184B-8B6B-12B303D3FE05}" destId="{10B9DD46-23BE-F349-B117-7ABC1B7DF550}" srcOrd="6" destOrd="0" presId="urn:microsoft.com/office/officeart/2008/layout/VerticalAccentList"/>
    <dgm:cxn modelId="{0654D4F0-BD0D-7343-8F3A-8C931CCED10C}" type="presParOf" srcId="{F7FEF771-2766-184B-8B6B-12B303D3FE05}" destId="{9E3BA3BD-CC85-D542-88F9-E0B3CD98D192}" srcOrd="7" destOrd="0" presId="urn:microsoft.com/office/officeart/2008/layout/VerticalAccentList"/>
    <dgm:cxn modelId="{BE48038D-A4C1-0C4B-AA8E-E8472BFF3EFE}" type="presParOf" srcId="{189DB052-16BA-3E44-B53D-D5D120328E7B}" destId="{30EA4F43-FB94-8E4A-91E9-3EE35AFBC188}" srcOrd="2" destOrd="0" presId="urn:microsoft.com/office/officeart/2008/layout/VerticalAccentList"/>
    <dgm:cxn modelId="{A24F5DD3-C424-0741-AB08-8F99EB10E8B1}" type="presParOf" srcId="{189DB052-16BA-3E44-B53D-D5D120328E7B}" destId="{39273E79-A390-C94F-865C-D17F020F4132}" srcOrd="3" destOrd="0" presId="urn:microsoft.com/office/officeart/2008/layout/VerticalAccentList"/>
    <dgm:cxn modelId="{688472EF-146A-344A-BBC7-6F9CE90E4377}" type="presParOf" srcId="{39273E79-A390-C94F-865C-D17F020F4132}" destId="{84B9FF7A-B5C7-9B4C-9F98-D3BFC2D5B76F}" srcOrd="0" destOrd="0" presId="urn:microsoft.com/office/officeart/2008/layout/VerticalAccentList"/>
    <dgm:cxn modelId="{4581E2DF-EFD6-014A-BF1B-FDAF300AD2AD}" type="presParOf" srcId="{189DB052-16BA-3E44-B53D-D5D120328E7B}" destId="{509A61B0-9709-704F-917D-43A4F7ACD2B4}" srcOrd="4" destOrd="0" presId="urn:microsoft.com/office/officeart/2008/layout/VerticalAccentList"/>
    <dgm:cxn modelId="{660563F0-B41A-954A-8344-B12DE92ADA40}" type="presParOf" srcId="{509A61B0-9709-704F-917D-43A4F7ACD2B4}" destId="{38DACAA8-64A4-2446-B8D9-9A4AC0E0BC4B}" srcOrd="0" destOrd="0" presId="urn:microsoft.com/office/officeart/2008/layout/VerticalAccentList"/>
    <dgm:cxn modelId="{5DD33EFD-A88C-D640-A185-301FA33E4E90}" type="presParOf" srcId="{509A61B0-9709-704F-917D-43A4F7ACD2B4}" destId="{50219149-9B84-814D-98E4-5A5781B4C733}" srcOrd="1" destOrd="0" presId="urn:microsoft.com/office/officeart/2008/layout/VerticalAccentList"/>
    <dgm:cxn modelId="{46C0D3D7-0DB4-CF47-9A7D-4B2B1D4C55F3}" type="presParOf" srcId="{509A61B0-9709-704F-917D-43A4F7ACD2B4}" destId="{8EE4F809-2B16-7542-A553-9072063CA34D}" srcOrd="2" destOrd="0" presId="urn:microsoft.com/office/officeart/2008/layout/VerticalAccentList"/>
    <dgm:cxn modelId="{0E0F8D9D-8962-9E44-B28B-315365AA8B34}" type="presParOf" srcId="{509A61B0-9709-704F-917D-43A4F7ACD2B4}" destId="{64564C19-D547-F742-A74B-1EB50E2B7D43}" srcOrd="3" destOrd="0" presId="urn:microsoft.com/office/officeart/2008/layout/VerticalAccentList"/>
    <dgm:cxn modelId="{6474604E-4550-AE4B-99EF-514A8BD20961}" type="presParOf" srcId="{509A61B0-9709-704F-917D-43A4F7ACD2B4}" destId="{4D4B6B6D-ECCB-7D44-B5BC-FE9059FE31D1}" srcOrd="4" destOrd="0" presId="urn:microsoft.com/office/officeart/2008/layout/VerticalAccentList"/>
    <dgm:cxn modelId="{0B5D4A7F-44EB-9041-ACCD-316CF00AC3A4}" type="presParOf" srcId="{509A61B0-9709-704F-917D-43A4F7ACD2B4}" destId="{7545128F-CBBA-E544-B728-78DF40810BB2}" srcOrd="5" destOrd="0" presId="urn:microsoft.com/office/officeart/2008/layout/VerticalAccentList"/>
    <dgm:cxn modelId="{8F517F2B-0B6B-0640-A2D0-693AD314BF96}" type="presParOf" srcId="{509A61B0-9709-704F-917D-43A4F7ACD2B4}" destId="{82BFAAC2-9C03-A848-AA5B-D2FCB5C92705}" srcOrd="6" destOrd="0" presId="urn:microsoft.com/office/officeart/2008/layout/VerticalAccentList"/>
    <dgm:cxn modelId="{7EF8FE95-3972-FA4E-BEC2-5DBF016DF2AF}" type="presParOf" srcId="{509A61B0-9709-704F-917D-43A4F7ACD2B4}" destId="{EF8B3936-8CD3-5D49-A9A4-A56E6686F6FF}" srcOrd="7" destOrd="0" presId="urn:microsoft.com/office/officeart/2008/layout/VerticalAccentList"/>
    <dgm:cxn modelId="{7DE3629C-307F-ED4E-868F-536757423AD1}" type="presParOf" srcId="{189DB052-16BA-3E44-B53D-D5D120328E7B}" destId="{95AAA1E1-C764-364C-9E70-4693AEE3640E}" srcOrd="5" destOrd="0" presId="urn:microsoft.com/office/officeart/2008/layout/VerticalAccentList"/>
    <dgm:cxn modelId="{486DCA74-12E5-6241-991D-4C7A57A0C688}" type="presParOf" srcId="{189DB052-16BA-3E44-B53D-D5D120328E7B}" destId="{1C60D057-8F74-CF4F-978F-8747EFA70F0D}" srcOrd="6" destOrd="0" presId="urn:microsoft.com/office/officeart/2008/layout/VerticalAccentList"/>
    <dgm:cxn modelId="{C1C76F1D-8E87-D944-B0AC-A3524F0F52BA}" type="presParOf" srcId="{1C60D057-8F74-CF4F-978F-8747EFA70F0D}" destId="{5FD45E39-EF72-5545-8C9E-99489C26F9EA}" srcOrd="0" destOrd="0" presId="urn:microsoft.com/office/officeart/2008/layout/VerticalAccentList"/>
    <dgm:cxn modelId="{0FEC081B-8EE3-4346-A94D-86B74039A92F}" type="presParOf" srcId="{189DB052-16BA-3E44-B53D-D5D120328E7B}" destId="{79C61C96-D108-B74F-BD03-1425B7F29D2F}" srcOrd="7" destOrd="0" presId="urn:microsoft.com/office/officeart/2008/layout/VerticalAccentList"/>
    <dgm:cxn modelId="{AD40C620-C476-734A-A195-163709E572F3}" type="presParOf" srcId="{79C61C96-D108-B74F-BD03-1425B7F29D2F}" destId="{70DFAE07-B668-CF47-8F09-42D928A7334D}" srcOrd="0" destOrd="0" presId="urn:microsoft.com/office/officeart/2008/layout/VerticalAccentList"/>
    <dgm:cxn modelId="{80C9F045-F283-3143-ACB4-6CA3F5B8D59E}" type="presParOf" srcId="{79C61C96-D108-B74F-BD03-1425B7F29D2F}" destId="{D3307492-44A1-AE46-B13B-660415D87F46}" srcOrd="1" destOrd="0" presId="urn:microsoft.com/office/officeart/2008/layout/VerticalAccentList"/>
    <dgm:cxn modelId="{C3C9D306-FAF1-964A-BA6F-E06DD5D6E18A}" type="presParOf" srcId="{79C61C96-D108-B74F-BD03-1425B7F29D2F}" destId="{9F0A5C37-6E6D-4546-82E4-131AF12BE798}" srcOrd="2" destOrd="0" presId="urn:microsoft.com/office/officeart/2008/layout/VerticalAccentList"/>
    <dgm:cxn modelId="{1C8BD90A-4B86-AA47-854B-0F9781E3CFDE}" type="presParOf" srcId="{79C61C96-D108-B74F-BD03-1425B7F29D2F}" destId="{A9C1C09D-1219-F840-B094-E4F1B9E8D88D}" srcOrd="3" destOrd="0" presId="urn:microsoft.com/office/officeart/2008/layout/VerticalAccentList"/>
    <dgm:cxn modelId="{56A3B582-F39E-8243-AA5D-AEA6E4DCD46C}" type="presParOf" srcId="{79C61C96-D108-B74F-BD03-1425B7F29D2F}" destId="{B0AE3C9B-47DC-F049-8B70-FA67EFF47B6D}" srcOrd="4" destOrd="0" presId="urn:microsoft.com/office/officeart/2008/layout/VerticalAccentList"/>
    <dgm:cxn modelId="{CE0AFDD9-8E66-2949-A08B-72B810988259}" type="presParOf" srcId="{79C61C96-D108-B74F-BD03-1425B7F29D2F}" destId="{51B20031-4B41-3542-8C18-E69AC55B36F0}" srcOrd="5" destOrd="0" presId="urn:microsoft.com/office/officeart/2008/layout/VerticalAccentList"/>
    <dgm:cxn modelId="{F8B888D6-6F9B-C842-B0E5-827A1E86AADE}" type="presParOf" srcId="{79C61C96-D108-B74F-BD03-1425B7F29D2F}" destId="{017FF337-B24F-DD44-95A0-852D4DBDDF50}" srcOrd="6" destOrd="0" presId="urn:microsoft.com/office/officeart/2008/layout/VerticalAccentList"/>
    <dgm:cxn modelId="{C924D87C-A4C3-7D4E-8DBF-342017A561AF}" type="presParOf" srcId="{79C61C96-D108-B74F-BD03-1425B7F29D2F}" destId="{C0FE94AB-7E21-1F4C-8002-75A69D65D2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custT="1"/>
      <dgm:spPr/>
      <dgm:t>
        <a:bodyPr/>
        <a:lstStyle/>
        <a:p>
          <a:r>
            <a:rPr lang="de-DE" sz="3000" b="1" i="1" dirty="0" smtClean="0"/>
            <a:t>2.) </a:t>
          </a:r>
          <a:r>
            <a:rPr lang="de-DE" sz="3000" b="1" i="1" dirty="0" smtClean="0"/>
            <a:t>Camus </a:t>
          </a:r>
          <a:r>
            <a:rPr lang="de-DE" sz="3000" b="1" i="1" dirty="0" smtClean="0"/>
            <a:t>&amp; </a:t>
          </a:r>
          <a:r>
            <a:rPr lang="de-DE" sz="3000" b="1" i="1" dirty="0" smtClean="0"/>
            <a:t>Sartre</a:t>
          </a:r>
          <a:endParaRPr lang="de-DE" sz="3000" b="1" i="1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Existentialismus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/>
      <dgm:spPr/>
      <dgm:t>
        <a:bodyPr/>
        <a:lstStyle/>
        <a:p>
          <a:r>
            <a:rPr lang="de-DE" dirty="0" smtClean="0"/>
            <a:t>es gibt keinen tieferen </a:t>
          </a:r>
          <a:r>
            <a:rPr lang="de-DE" dirty="0" smtClean="0"/>
            <a:t>Sinn</a:t>
          </a:r>
          <a:endParaRPr lang="de-DE" dirty="0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18418737-7123-AB41-AF63-6DE515CE59F3}">
      <dgm:prSet phldrT="[Text]"/>
      <dgm:spPr/>
      <dgm:t>
        <a:bodyPr/>
        <a:lstStyle/>
        <a:p>
          <a:r>
            <a:rPr lang="de-DE" dirty="0" smtClean="0"/>
            <a:t>jeder muss in einer absurden </a:t>
          </a:r>
          <a:r>
            <a:rPr lang="de-DE" dirty="0" smtClean="0"/>
            <a:t>Welt </a:t>
          </a:r>
          <a:r>
            <a:rPr lang="de-DE" u="sng" dirty="0" smtClean="0"/>
            <a:t>seinen</a:t>
          </a:r>
          <a:r>
            <a:rPr lang="de-DE" dirty="0" smtClean="0"/>
            <a:t> </a:t>
          </a:r>
          <a:r>
            <a:rPr lang="de-DE" dirty="0" smtClean="0"/>
            <a:t>Sinn </a:t>
          </a:r>
          <a:r>
            <a:rPr lang="de-DE" dirty="0" smtClean="0"/>
            <a:t>selbst suchen und finden</a:t>
          </a:r>
          <a:endParaRPr lang="de-DE" dirty="0"/>
        </a:p>
      </dgm:t>
    </dgm:pt>
    <dgm:pt modelId="{8F1BEB18-B4B0-AB4C-B98A-FD0E51A5792F}" type="parTrans" cxnId="{0723FC34-51E1-BF44-A78A-39E91506345F}">
      <dgm:prSet/>
      <dgm:spPr/>
      <dgm:t>
        <a:bodyPr/>
        <a:lstStyle/>
        <a:p>
          <a:endParaRPr lang="de-DE"/>
        </a:p>
      </dgm:t>
    </dgm:pt>
    <dgm:pt modelId="{75ACE39A-AD5F-F04B-A8B6-00017A91D6B2}" type="sibTrans" cxnId="{0723FC34-51E1-BF44-A78A-39E91506345F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14" custScaleX="90909" custScaleY="82645"/>
      <dgm:spPr/>
    </dgm:pt>
    <dgm:pt modelId="{28DC63ED-30D0-8849-B5CE-1635ACBAD9EE}" type="pres">
      <dgm:prSet presAssocID="{0ABB78C7-3133-AC43-B3FC-DFF5E25EB1AD}" presName="chevron2" presStyleLbl="alignNode1" presStyleIdx="1" presStyleCnt="14" custScaleX="90909" custScaleY="82645"/>
      <dgm:spPr/>
    </dgm:pt>
    <dgm:pt modelId="{87661177-2C33-4A4F-B93F-C004F3A431D9}" type="pres">
      <dgm:prSet presAssocID="{0ABB78C7-3133-AC43-B3FC-DFF5E25EB1AD}" presName="chevron3" presStyleLbl="alignNode1" presStyleIdx="2" presStyleCnt="14" custScaleX="90909" custScaleY="82645"/>
      <dgm:spPr/>
    </dgm:pt>
    <dgm:pt modelId="{ED8C00EF-C220-E84D-92E1-16D1C916B136}" type="pres">
      <dgm:prSet presAssocID="{0ABB78C7-3133-AC43-B3FC-DFF5E25EB1AD}" presName="chevron4" presStyleLbl="alignNode1" presStyleIdx="3" presStyleCnt="14" custScaleX="90909" custScaleY="82645"/>
      <dgm:spPr/>
    </dgm:pt>
    <dgm:pt modelId="{2D8D5811-68C7-AC42-8BC6-6A687AC94635}" type="pres">
      <dgm:prSet presAssocID="{0ABB78C7-3133-AC43-B3FC-DFF5E25EB1AD}" presName="chevron5" presStyleLbl="alignNode1" presStyleIdx="4" presStyleCnt="14" custScaleX="90909" custScaleY="82645"/>
      <dgm:spPr/>
    </dgm:pt>
    <dgm:pt modelId="{23886AE1-6EA4-AD42-9DAD-095C99C6AA5C}" type="pres">
      <dgm:prSet presAssocID="{0ABB78C7-3133-AC43-B3FC-DFF5E25EB1AD}" presName="chevron6" presStyleLbl="alignNode1" presStyleIdx="5" presStyleCnt="14" custScaleX="90909" custScaleY="82645"/>
      <dgm:spPr/>
    </dgm:pt>
    <dgm:pt modelId="{10B9DD46-23BE-F349-B117-7ABC1B7DF550}" type="pres">
      <dgm:prSet presAssocID="{0ABB78C7-3133-AC43-B3FC-DFF5E25EB1AD}" presName="chevron7" presStyleLbl="alignNode1" presStyleIdx="6" presStyleCnt="14" custScaleX="90909" custScaleY="82645"/>
      <dgm:spPr/>
    </dgm:pt>
    <dgm:pt modelId="{9E3BA3BD-CC85-D542-88F9-E0B3CD98D192}" type="pres">
      <dgm:prSet presAssocID="{0ABB78C7-3133-AC43-B3FC-DFF5E25EB1AD}" presName="childtext" presStyleLbl="solidFgAcc1" presStyleIdx="0" presStyleCnt="2" custScaleX="90909" custScaleY="8264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14" custScaleX="90909" custScaleY="75132"/>
      <dgm:spPr/>
    </dgm:pt>
    <dgm:pt modelId="{50219149-9B84-814D-98E4-5A5781B4C733}" type="pres">
      <dgm:prSet presAssocID="{2F3B8703-039F-7846-BF17-0664912857C5}" presName="chevron2" presStyleLbl="alignNode1" presStyleIdx="8" presStyleCnt="14" custScaleX="90909" custScaleY="75132"/>
      <dgm:spPr/>
    </dgm:pt>
    <dgm:pt modelId="{8EE4F809-2B16-7542-A553-9072063CA34D}" type="pres">
      <dgm:prSet presAssocID="{2F3B8703-039F-7846-BF17-0664912857C5}" presName="chevron3" presStyleLbl="alignNode1" presStyleIdx="9" presStyleCnt="14" custScaleX="90909" custScaleY="75132"/>
      <dgm:spPr/>
    </dgm:pt>
    <dgm:pt modelId="{64564C19-D547-F742-A74B-1EB50E2B7D43}" type="pres">
      <dgm:prSet presAssocID="{2F3B8703-039F-7846-BF17-0664912857C5}" presName="chevron4" presStyleLbl="alignNode1" presStyleIdx="10" presStyleCnt="14" custScaleX="90909" custScaleY="75132"/>
      <dgm:spPr/>
    </dgm:pt>
    <dgm:pt modelId="{4D4B6B6D-ECCB-7D44-B5BC-FE9059FE31D1}" type="pres">
      <dgm:prSet presAssocID="{2F3B8703-039F-7846-BF17-0664912857C5}" presName="chevron5" presStyleLbl="alignNode1" presStyleIdx="11" presStyleCnt="14" custScaleX="90909" custScaleY="75132"/>
      <dgm:spPr/>
    </dgm:pt>
    <dgm:pt modelId="{7545128F-CBBA-E544-B728-78DF40810BB2}" type="pres">
      <dgm:prSet presAssocID="{2F3B8703-039F-7846-BF17-0664912857C5}" presName="chevron6" presStyleLbl="alignNode1" presStyleIdx="12" presStyleCnt="14" custScaleX="90909" custScaleY="75132"/>
      <dgm:spPr/>
    </dgm:pt>
    <dgm:pt modelId="{82BFAAC2-9C03-A848-AA5B-D2FCB5C92705}" type="pres">
      <dgm:prSet presAssocID="{2F3B8703-039F-7846-BF17-0664912857C5}" presName="chevron7" presStyleLbl="alignNode1" presStyleIdx="13" presStyleCnt="14" custScaleX="90909" custScaleY="75132"/>
      <dgm:spPr/>
    </dgm:pt>
    <dgm:pt modelId="{EF8B3936-8CD3-5D49-A9A4-A56E6686F6FF}" type="pres">
      <dgm:prSet presAssocID="{2F3B8703-039F-7846-BF17-0664912857C5}" presName="childtext" presStyleLbl="solidFgAcc1" presStyleIdx="1" presStyleCnt="2" custScaleX="90909" custScaleY="7513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A8249DA-3217-D14F-BF48-7F9F1941120E}" type="presOf" srcId="{18418737-7123-AB41-AF63-6DE515CE59F3}" destId="{EF8B3936-8CD3-5D49-A9A4-A56E6686F6FF}" srcOrd="0" destOrd="0" presId="urn:microsoft.com/office/officeart/2008/layout/VerticalAccentList"/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46559F77-F97B-344F-AB45-778A0F277E22}" type="presOf" srcId="{5E917149-4D3A-334E-B315-5473D7CB3B51}" destId="{9E3BA3BD-CC85-D542-88F9-E0B3CD98D192}" srcOrd="0" destOrd="0" presId="urn:microsoft.com/office/officeart/2008/layout/VerticalAccentList"/>
    <dgm:cxn modelId="{0723FC34-51E1-BF44-A78A-39E91506345F}" srcId="{2F3B8703-039F-7846-BF17-0664912857C5}" destId="{18418737-7123-AB41-AF63-6DE515CE59F3}" srcOrd="0" destOrd="0" parTransId="{8F1BEB18-B4B0-AB4C-B98A-FD0E51A5792F}" sibTransId="{75ACE39A-AD5F-F04B-A8B6-00017A91D6B2}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A17A1E42-3E15-7544-BCCD-6E01183A210A}" type="presOf" srcId="{2F3B8703-039F-7846-BF17-0664912857C5}" destId="{84B9FF7A-B5C7-9B4C-9F98-D3BFC2D5B76F}" srcOrd="0" destOrd="0" presId="urn:microsoft.com/office/officeart/2008/layout/VerticalAccentList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EA543C60-2A7F-D14E-8B62-5BCEEF8D4B18}" type="presOf" srcId="{0ABB78C7-3133-AC43-B3FC-DFF5E25EB1AD}" destId="{2D941FA7-615F-364C-BA86-18FE7A5894B3}" srcOrd="0" destOrd="0" presId="urn:microsoft.com/office/officeart/2008/layout/VerticalAccentList"/>
    <dgm:cxn modelId="{E80A06E3-6B6D-3F41-AB75-8F72A72692EA}" type="presOf" srcId="{C6E7E8C7-4AB5-684C-A2ED-B2DA661AA638}" destId="{189DB052-16BA-3E44-B53D-D5D120328E7B}" srcOrd="0" destOrd="0" presId="urn:microsoft.com/office/officeart/2008/layout/VerticalAccentList"/>
    <dgm:cxn modelId="{57FFAE56-DF10-A44B-8858-CFBA94F988E4}" type="presParOf" srcId="{189DB052-16BA-3E44-B53D-D5D120328E7B}" destId="{BA2F41CD-A2FC-324B-8F52-0D94E4722507}" srcOrd="0" destOrd="0" presId="urn:microsoft.com/office/officeart/2008/layout/VerticalAccentList"/>
    <dgm:cxn modelId="{B2C9A547-4A1C-E74A-B09B-754D6F0CE793}" type="presParOf" srcId="{BA2F41CD-A2FC-324B-8F52-0D94E4722507}" destId="{2D941FA7-615F-364C-BA86-18FE7A5894B3}" srcOrd="0" destOrd="0" presId="urn:microsoft.com/office/officeart/2008/layout/VerticalAccentList"/>
    <dgm:cxn modelId="{21BF9769-016F-EE4E-83F0-23E6F01C751C}" type="presParOf" srcId="{189DB052-16BA-3E44-B53D-D5D120328E7B}" destId="{F7FEF771-2766-184B-8B6B-12B303D3FE05}" srcOrd="1" destOrd="0" presId="urn:microsoft.com/office/officeart/2008/layout/VerticalAccentList"/>
    <dgm:cxn modelId="{EF803B76-E0B2-7D42-8BBD-CC8624B1DB04}" type="presParOf" srcId="{F7FEF771-2766-184B-8B6B-12B303D3FE05}" destId="{47B0586C-C309-9345-9BB1-E1C1F441D57A}" srcOrd="0" destOrd="0" presId="urn:microsoft.com/office/officeart/2008/layout/VerticalAccentList"/>
    <dgm:cxn modelId="{1390F1DE-AD3C-0548-A639-437D1F3637C2}" type="presParOf" srcId="{F7FEF771-2766-184B-8B6B-12B303D3FE05}" destId="{28DC63ED-30D0-8849-B5CE-1635ACBAD9EE}" srcOrd="1" destOrd="0" presId="urn:microsoft.com/office/officeart/2008/layout/VerticalAccentList"/>
    <dgm:cxn modelId="{1989DA22-7BB8-4042-BF40-8644CEA05E01}" type="presParOf" srcId="{F7FEF771-2766-184B-8B6B-12B303D3FE05}" destId="{87661177-2C33-4A4F-B93F-C004F3A431D9}" srcOrd="2" destOrd="0" presId="urn:microsoft.com/office/officeart/2008/layout/VerticalAccentList"/>
    <dgm:cxn modelId="{44CAB64B-6162-6748-B753-D8A01CAE67C2}" type="presParOf" srcId="{F7FEF771-2766-184B-8B6B-12B303D3FE05}" destId="{ED8C00EF-C220-E84D-92E1-16D1C916B136}" srcOrd="3" destOrd="0" presId="urn:microsoft.com/office/officeart/2008/layout/VerticalAccentList"/>
    <dgm:cxn modelId="{2362CDF8-818E-3643-8D81-91EB56EEF626}" type="presParOf" srcId="{F7FEF771-2766-184B-8B6B-12B303D3FE05}" destId="{2D8D5811-68C7-AC42-8BC6-6A687AC94635}" srcOrd="4" destOrd="0" presId="urn:microsoft.com/office/officeart/2008/layout/VerticalAccentList"/>
    <dgm:cxn modelId="{EBF642C8-84F1-E54E-95C2-7831E2345C7F}" type="presParOf" srcId="{F7FEF771-2766-184B-8B6B-12B303D3FE05}" destId="{23886AE1-6EA4-AD42-9DAD-095C99C6AA5C}" srcOrd="5" destOrd="0" presId="urn:microsoft.com/office/officeart/2008/layout/VerticalAccentList"/>
    <dgm:cxn modelId="{BDEF70DA-4D24-6C47-B9E5-9CC3D511BECB}" type="presParOf" srcId="{F7FEF771-2766-184B-8B6B-12B303D3FE05}" destId="{10B9DD46-23BE-F349-B117-7ABC1B7DF550}" srcOrd="6" destOrd="0" presId="urn:microsoft.com/office/officeart/2008/layout/VerticalAccentList"/>
    <dgm:cxn modelId="{F786214F-09AA-3D43-8557-98BB864B2314}" type="presParOf" srcId="{F7FEF771-2766-184B-8B6B-12B303D3FE05}" destId="{9E3BA3BD-CC85-D542-88F9-E0B3CD98D192}" srcOrd="7" destOrd="0" presId="urn:microsoft.com/office/officeart/2008/layout/VerticalAccentList"/>
    <dgm:cxn modelId="{438F5B36-0F01-8041-96A8-C48411385F94}" type="presParOf" srcId="{189DB052-16BA-3E44-B53D-D5D120328E7B}" destId="{30EA4F43-FB94-8E4A-91E9-3EE35AFBC188}" srcOrd="2" destOrd="0" presId="urn:microsoft.com/office/officeart/2008/layout/VerticalAccentList"/>
    <dgm:cxn modelId="{D79DA2B4-2A68-384A-8182-85D512B8D761}" type="presParOf" srcId="{189DB052-16BA-3E44-B53D-D5D120328E7B}" destId="{39273E79-A390-C94F-865C-D17F020F4132}" srcOrd="3" destOrd="0" presId="urn:microsoft.com/office/officeart/2008/layout/VerticalAccentList"/>
    <dgm:cxn modelId="{2B6666D0-0ACA-3E4A-85C1-84BD3512B175}" type="presParOf" srcId="{39273E79-A390-C94F-865C-D17F020F4132}" destId="{84B9FF7A-B5C7-9B4C-9F98-D3BFC2D5B76F}" srcOrd="0" destOrd="0" presId="urn:microsoft.com/office/officeart/2008/layout/VerticalAccentList"/>
    <dgm:cxn modelId="{52010F3C-66DC-4945-A650-5FED2D12C114}" type="presParOf" srcId="{189DB052-16BA-3E44-B53D-D5D120328E7B}" destId="{509A61B0-9709-704F-917D-43A4F7ACD2B4}" srcOrd="4" destOrd="0" presId="urn:microsoft.com/office/officeart/2008/layout/VerticalAccentList"/>
    <dgm:cxn modelId="{EA3AC25F-EE69-B344-A0F6-78DE572BD989}" type="presParOf" srcId="{509A61B0-9709-704F-917D-43A4F7ACD2B4}" destId="{38DACAA8-64A4-2446-B8D9-9A4AC0E0BC4B}" srcOrd="0" destOrd="0" presId="urn:microsoft.com/office/officeart/2008/layout/VerticalAccentList"/>
    <dgm:cxn modelId="{2F1470EC-11D6-AA45-AE3C-C10150A10309}" type="presParOf" srcId="{509A61B0-9709-704F-917D-43A4F7ACD2B4}" destId="{50219149-9B84-814D-98E4-5A5781B4C733}" srcOrd="1" destOrd="0" presId="urn:microsoft.com/office/officeart/2008/layout/VerticalAccentList"/>
    <dgm:cxn modelId="{B0897947-3D6D-1B46-8B0A-14AA685A2844}" type="presParOf" srcId="{509A61B0-9709-704F-917D-43A4F7ACD2B4}" destId="{8EE4F809-2B16-7542-A553-9072063CA34D}" srcOrd="2" destOrd="0" presId="urn:microsoft.com/office/officeart/2008/layout/VerticalAccentList"/>
    <dgm:cxn modelId="{F103CB57-1B27-734C-BDC7-DCCC49106A7D}" type="presParOf" srcId="{509A61B0-9709-704F-917D-43A4F7ACD2B4}" destId="{64564C19-D547-F742-A74B-1EB50E2B7D43}" srcOrd="3" destOrd="0" presId="urn:microsoft.com/office/officeart/2008/layout/VerticalAccentList"/>
    <dgm:cxn modelId="{CC9CBD80-2724-E14E-95A6-940ED3DD3219}" type="presParOf" srcId="{509A61B0-9709-704F-917D-43A4F7ACD2B4}" destId="{4D4B6B6D-ECCB-7D44-B5BC-FE9059FE31D1}" srcOrd="4" destOrd="0" presId="urn:microsoft.com/office/officeart/2008/layout/VerticalAccentList"/>
    <dgm:cxn modelId="{0E8688CE-2292-6942-BD72-FBB3A1015D43}" type="presParOf" srcId="{509A61B0-9709-704F-917D-43A4F7ACD2B4}" destId="{7545128F-CBBA-E544-B728-78DF40810BB2}" srcOrd="5" destOrd="0" presId="urn:microsoft.com/office/officeart/2008/layout/VerticalAccentList"/>
    <dgm:cxn modelId="{FD116AF9-0526-6D42-BFB5-BA564AEA20EC}" type="presParOf" srcId="{509A61B0-9709-704F-917D-43A4F7ACD2B4}" destId="{82BFAAC2-9C03-A848-AA5B-D2FCB5C92705}" srcOrd="6" destOrd="0" presId="urn:microsoft.com/office/officeart/2008/layout/VerticalAccentList"/>
    <dgm:cxn modelId="{6DC257BA-07C1-FE44-91BA-3F25A8B9717B}" type="presParOf" srcId="{509A61B0-9709-704F-917D-43A4F7ACD2B4}" destId="{EF8B3936-8CD3-5D49-A9A4-A56E6686F6FF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6E7E8C7-4AB5-684C-A2ED-B2DA661AA638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BB78C7-3133-AC43-B3FC-DFF5E25EB1AD}">
      <dgm:prSet phldrT="[Text]" custT="1"/>
      <dgm:spPr/>
      <dgm:t>
        <a:bodyPr/>
        <a:lstStyle/>
        <a:p>
          <a:r>
            <a:rPr lang="de-DE" sz="3000" b="1" i="1" dirty="0" smtClean="0"/>
            <a:t>3.) </a:t>
          </a:r>
          <a:r>
            <a:rPr lang="de-DE" sz="3000" b="1" i="1" dirty="0" smtClean="0"/>
            <a:t>Adorno</a:t>
          </a:r>
          <a:endParaRPr lang="de-DE" sz="3000" b="1" i="1" dirty="0"/>
        </a:p>
      </dgm:t>
    </dgm:pt>
    <dgm:pt modelId="{793C6C38-A45F-D145-95FD-ED8B8D316ABE}" type="parTrans" cxnId="{7F1219B4-8B05-B04D-BFFF-585BCD5F56E2}">
      <dgm:prSet/>
      <dgm:spPr/>
      <dgm:t>
        <a:bodyPr/>
        <a:lstStyle/>
        <a:p>
          <a:endParaRPr lang="de-DE"/>
        </a:p>
      </dgm:t>
    </dgm:pt>
    <dgm:pt modelId="{F80067BE-CAAE-7F4A-83F8-8840A9976118}" type="sibTrans" cxnId="{7F1219B4-8B05-B04D-BFFF-585BCD5F56E2}">
      <dgm:prSet/>
      <dgm:spPr/>
      <dgm:t>
        <a:bodyPr/>
        <a:lstStyle/>
        <a:p>
          <a:endParaRPr lang="de-DE"/>
        </a:p>
      </dgm:t>
    </dgm:pt>
    <dgm:pt modelId="{5E917149-4D3A-334E-B315-5473D7CB3B51}">
      <dgm:prSet phldrT="[Text]"/>
      <dgm:spPr/>
      <dgm:t>
        <a:bodyPr/>
        <a:lstStyle/>
        <a:p>
          <a:r>
            <a:rPr lang="de-DE" dirty="0" smtClean="0"/>
            <a:t>nur verwaltende </a:t>
          </a:r>
          <a:r>
            <a:rPr lang="de-DE" dirty="0" smtClean="0"/>
            <a:t>Arbeit </a:t>
          </a:r>
          <a:r>
            <a:rPr lang="de-DE" dirty="0" smtClean="0"/>
            <a:t>macht nicht glücklich</a:t>
          </a:r>
          <a:endParaRPr lang="de-DE" dirty="0"/>
        </a:p>
      </dgm:t>
    </dgm:pt>
    <dgm:pt modelId="{D3917524-67CA-E64F-B1E1-305F2002F836}" type="parTrans" cxnId="{F7895B57-61E5-6F49-B75E-445A731B34D2}">
      <dgm:prSet/>
      <dgm:spPr/>
      <dgm:t>
        <a:bodyPr/>
        <a:lstStyle/>
        <a:p>
          <a:endParaRPr lang="de-DE"/>
        </a:p>
      </dgm:t>
    </dgm:pt>
    <dgm:pt modelId="{6972F420-7611-FC47-919C-E72FC0B78354}" type="sibTrans" cxnId="{F7895B57-61E5-6F49-B75E-445A731B34D2}">
      <dgm:prSet/>
      <dgm:spPr/>
      <dgm:t>
        <a:bodyPr/>
        <a:lstStyle/>
        <a:p>
          <a:endParaRPr lang="de-DE"/>
        </a:p>
      </dgm:t>
    </dgm:pt>
    <dgm:pt modelId="{2F3B8703-039F-7846-BF17-0664912857C5}">
      <dgm:prSet phldrT="[Text]"/>
      <dgm:spPr/>
      <dgm:t>
        <a:bodyPr/>
        <a:lstStyle/>
        <a:p>
          <a:r>
            <a:rPr lang="de-DE" dirty="0" smtClean="0"/>
            <a:t>Selbstbestimmung </a:t>
          </a:r>
          <a:r>
            <a:rPr lang="de-DE" dirty="0" smtClean="0"/>
            <a:t>+ </a:t>
          </a:r>
          <a:r>
            <a:rPr lang="de-DE" dirty="0" smtClean="0"/>
            <a:t>Freiheit </a:t>
          </a:r>
          <a:r>
            <a:rPr lang="de-DE" dirty="0" smtClean="0"/>
            <a:t>sind </a:t>
          </a:r>
          <a:r>
            <a:rPr lang="de-DE" dirty="0" smtClean="0"/>
            <a:t>Voraussetzungen</a:t>
          </a:r>
          <a:endParaRPr lang="de-DE" dirty="0"/>
        </a:p>
      </dgm:t>
    </dgm:pt>
    <dgm:pt modelId="{21A7FF69-80C4-9045-B143-6F503713FAB2}" type="parTrans" cxnId="{3976CA40-B028-C44E-A5A3-B596B67824E0}">
      <dgm:prSet/>
      <dgm:spPr/>
      <dgm:t>
        <a:bodyPr/>
        <a:lstStyle/>
        <a:p>
          <a:endParaRPr lang="de-DE"/>
        </a:p>
      </dgm:t>
    </dgm:pt>
    <dgm:pt modelId="{9DD14C7F-A952-4F44-AB8A-E265C1EA5EE2}" type="sibTrans" cxnId="{3976CA40-B028-C44E-A5A3-B596B67824E0}">
      <dgm:prSet/>
      <dgm:spPr/>
      <dgm:t>
        <a:bodyPr/>
        <a:lstStyle/>
        <a:p>
          <a:endParaRPr lang="de-DE"/>
        </a:p>
      </dgm:t>
    </dgm:pt>
    <dgm:pt modelId="{C12A6F13-8613-564A-A1F3-8C2BA93F7009}">
      <dgm:prSet/>
      <dgm:spPr/>
      <dgm:t>
        <a:bodyPr/>
        <a:lstStyle/>
        <a:p>
          <a:r>
            <a:rPr lang="de-DE" dirty="0" smtClean="0"/>
            <a:t>Mensch </a:t>
          </a:r>
          <a:r>
            <a:rPr lang="de-DE" dirty="0" smtClean="0"/>
            <a:t>als AUTOMAT wird nicht glücklich</a:t>
          </a:r>
          <a:endParaRPr lang="de-DE" dirty="0"/>
        </a:p>
      </dgm:t>
    </dgm:pt>
    <dgm:pt modelId="{201F623A-F395-C449-B92F-2ECECA71DABE}" type="sibTrans" cxnId="{2F737B3D-66E9-F347-B9E9-91C0AB077B6C}">
      <dgm:prSet/>
      <dgm:spPr/>
      <dgm:t>
        <a:bodyPr/>
        <a:lstStyle/>
        <a:p>
          <a:endParaRPr lang="de-DE"/>
        </a:p>
      </dgm:t>
    </dgm:pt>
    <dgm:pt modelId="{9755427E-8E6C-5A40-BD54-CEEA5C7919A1}" type="parTrans" cxnId="{2F737B3D-66E9-F347-B9E9-91C0AB077B6C}">
      <dgm:prSet/>
      <dgm:spPr/>
      <dgm:t>
        <a:bodyPr/>
        <a:lstStyle/>
        <a:p>
          <a:endParaRPr lang="de-DE"/>
        </a:p>
      </dgm:t>
    </dgm:pt>
    <dgm:pt modelId="{189DB052-16BA-3E44-B53D-D5D120328E7B}" type="pres">
      <dgm:prSet presAssocID="{C6E7E8C7-4AB5-684C-A2ED-B2DA661AA63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de-DE"/>
        </a:p>
      </dgm:t>
    </dgm:pt>
    <dgm:pt modelId="{BA2F41CD-A2FC-324B-8F52-0D94E4722507}" type="pres">
      <dgm:prSet presAssocID="{0ABB78C7-3133-AC43-B3FC-DFF5E25EB1AD}" presName="parenttextcomposite" presStyleCnt="0"/>
      <dgm:spPr/>
    </dgm:pt>
    <dgm:pt modelId="{2D941FA7-615F-364C-BA86-18FE7A5894B3}" type="pres">
      <dgm:prSet presAssocID="{0ABB78C7-3133-AC43-B3FC-DFF5E25EB1AD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FEF771-2766-184B-8B6B-12B303D3FE05}" type="pres">
      <dgm:prSet presAssocID="{0ABB78C7-3133-AC43-B3FC-DFF5E25EB1AD}" presName="composite" presStyleCnt="0"/>
      <dgm:spPr/>
    </dgm:pt>
    <dgm:pt modelId="{47B0586C-C309-9345-9BB1-E1C1F441D57A}" type="pres">
      <dgm:prSet presAssocID="{0ABB78C7-3133-AC43-B3FC-DFF5E25EB1AD}" presName="chevron1" presStyleLbl="alignNode1" presStyleIdx="0" presStyleCnt="14" custScaleX="90909" custScaleY="82645"/>
      <dgm:spPr/>
    </dgm:pt>
    <dgm:pt modelId="{28DC63ED-30D0-8849-B5CE-1635ACBAD9EE}" type="pres">
      <dgm:prSet presAssocID="{0ABB78C7-3133-AC43-B3FC-DFF5E25EB1AD}" presName="chevron2" presStyleLbl="alignNode1" presStyleIdx="1" presStyleCnt="14" custScaleX="90909" custScaleY="82645"/>
      <dgm:spPr/>
    </dgm:pt>
    <dgm:pt modelId="{87661177-2C33-4A4F-B93F-C004F3A431D9}" type="pres">
      <dgm:prSet presAssocID="{0ABB78C7-3133-AC43-B3FC-DFF5E25EB1AD}" presName="chevron3" presStyleLbl="alignNode1" presStyleIdx="2" presStyleCnt="14" custScaleX="90909" custScaleY="82645"/>
      <dgm:spPr/>
    </dgm:pt>
    <dgm:pt modelId="{ED8C00EF-C220-E84D-92E1-16D1C916B136}" type="pres">
      <dgm:prSet presAssocID="{0ABB78C7-3133-AC43-B3FC-DFF5E25EB1AD}" presName="chevron4" presStyleLbl="alignNode1" presStyleIdx="3" presStyleCnt="14" custScaleX="90909" custScaleY="82645"/>
      <dgm:spPr/>
    </dgm:pt>
    <dgm:pt modelId="{2D8D5811-68C7-AC42-8BC6-6A687AC94635}" type="pres">
      <dgm:prSet presAssocID="{0ABB78C7-3133-AC43-B3FC-DFF5E25EB1AD}" presName="chevron5" presStyleLbl="alignNode1" presStyleIdx="4" presStyleCnt="14" custScaleX="90909" custScaleY="82645"/>
      <dgm:spPr/>
    </dgm:pt>
    <dgm:pt modelId="{23886AE1-6EA4-AD42-9DAD-095C99C6AA5C}" type="pres">
      <dgm:prSet presAssocID="{0ABB78C7-3133-AC43-B3FC-DFF5E25EB1AD}" presName="chevron6" presStyleLbl="alignNode1" presStyleIdx="5" presStyleCnt="14" custScaleX="90909" custScaleY="82645"/>
      <dgm:spPr/>
    </dgm:pt>
    <dgm:pt modelId="{10B9DD46-23BE-F349-B117-7ABC1B7DF550}" type="pres">
      <dgm:prSet presAssocID="{0ABB78C7-3133-AC43-B3FC-DFF5E25EB1AD}" presName="chevron7" presStyleLbl="alignNode1" presStyleIdx="6" presStyleCnt="14" custScaleX="90909" custScaleY="82645"/>
      <dgm:spPr/>
    </dgm:pt>
    <dgm:pt modelId="{9E3BA3BD-CC85-D542-88F9-E0B3CD98D192}" type="pres">
      <dgm:prSet presAssocID="{0ABB78C7-3133-AC43-B3FC-DFF5E25EB1AD}" presName="childtext" presStyleLbl="solidFgAcc1" presStyleIdx="0" presStyleCnt="2" custScaleX="90909" custScaleY="8264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EA4F43-FB94-8E4A-91E9-3EE35AFBC188}" type="pres">
      <dgm:prSet presAssocID="{F80067BE-CAAE-7F4A-83F8-8840A9976118}" presName="sibTrans" presStyleCnt="0"/>
      <dgm:spPr/>
    </dgm:pt>
    <dgm:pt modelId="{39273E79-A390-C94F-865C-D17F020F4132}" type="pres">
      <dgm:prSet presAssocID="{2F3B8703-039F-7846-BF17-0664912857C5}" presName="parenttextcomposite" presStyleCnt="0"/>
      <dgm:spPr/>
    </dgm:pt>
    <dgm:pt modelId="{84B9FF7A-B5C7-9B4C-9F98-D3BFC2D5B76F}" type="pres">
      <dgm:prSet presAssocID="{2F3B8703-039F-7846-BF17-0664912857C5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A61B0-9709-704F-917D-43A4F7ACD2B4}" type="pres">
      <dgm:prSet presAssocID="{2F3B8703-039F-7846-BF17-0664912857C5}" presName="composite" presStyleCnt="0"/>
      <dgm:spPr/>
    </dgm:pt>
    <dgm:pt modelId="{38DACAA8-64A4-2446-B8D9-9A4AC0E0BC4B}" type="pres">
      <dgm:prSet presAssocID="{2F3B8703-039F-7846-BF17-0664912857C5}" presName="chevron1" presStyleLbl="alignNode1" presStyleIdx="7" presStyleCnt="14" custScaleX="90909" custScaleY="75132"/>
      <dgm:spPr/>
    </dgm:pt>
    <dgm:pt modelId="{50219149-9B84-814D-98E4-5A5781B4C733}" type="pres">
      <dgm:prSet presAssocID="{2F3B8703-039F-7846-BF17-0664912857C5}" presName="chevron2" presStyleLbl="alignNode1" presStyleIdx="8" presStyleCnt="14" custScaleX="90909" custScaleY="75132"/>
      <dgm:spPr/>
    </dgm:pt>
    <dgm:pt modelId="{8EE4F809-2B16-7542-A553-9072063CA34D}" type="pres">
      <dgm:prSet presAssocID="{2F3B8703-039F-7846-BF17-0664912857C5}" presName="chevron3" presStyleLbl="alignNode1" presStyleIdx="9" presStyleCnt="14" custScaleX="90909" custScaleY="75132"/>
      <dgm:spPr/>
    </dgm:pt>
    <dgm:pt modelId="{64564C19-D547-F742-A74B-1EB50E2B7D43}" type="pres">
      <dgm:prSet presAssocID="{2F3B8703-039F-7846-BF17-0664912857C5}" presName="chevron4" presStyleLbl="alignNode1" presStyleIdx="10" presStyleCnt="14" custScaleX="90909" custScaleY="75132"/>
      <dgm:spPr/>
    </dgm:pt>
    <dgm:pt modelId="{4D4B6B6D-ECCB-7D44-B5BC-FE9059FE31D1}" type="pres">
      <dgm:prSet presAssocID="{2F3B8703-039F-7846-BF17-0664912857C5}" presName="chevron5" presStyleLbl="alignNode1" presStyleIdx="11" presStyleCnt="14" custScaleX="90909" custScaleY="75132"/>
      <dgm:spPr/>
    </dgm:pt>
    <dgm:pt modelId="{7545128F-CBBA-E544-B728-78DF40810BB2}" type="pres">
      <dgm:prSet presAssocID="{2F3B8703-039F-7846-BF17-0664912857C5}" presName="chevron6" presStyleLbl="alignNode1" presStyleIdx="12" presStyleCnt="14" custScaleX="90909" custScaleY="75132"/>
      <dgm:spPr/>
    </dgm:pt>
    <dgm:pt modelId="{82BFAAC2-9C03-A848-AA5B-D2FCB5C92705}" type="pres">
      <dgm:prSet presAssocID="{2F3B8703-039F-7846-BF17-0664912857C5}" presName="chevron7" presStyleLbl="alignNode1" presStyleIdx="13" presStyleCnt="14" custScaleX="90909" custScaleY="75132"/>
      <dgm:spPr/>
    </dgm:pt>
    <dgm:pt modelId="{EF8B3936-8CD3-5D49-A9A4-A56E6686F6FF}" type="pres">
      <dgm:prSet presAssocID="{2F3B8703-039F-7846-BF17-0664912857C5}" presName="childtext" presStyleLbl="solidFgAcc1" presStyleIdx="1" presStyleCnt="2" custScaleX="90909" custScaleY="7513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F1219B4-8B05-B04D-BFFF-585BCD5F56E2}" srcId="{C6E7E8C7-4AB5-684C-A2ED-B2DA661AA638}" destId="{0ABB78C7-3133-AC43-B3FC-DFF5E25EB1AD}" srcOrd="0" destOrd="0" parTransId="{793C6C38-A45F-D145-95FD-ED8B8D316ABE}" sibTransId="{F80067BE-CAAE-7F4A-83F8-8840A9976118}"/>
    <dgm:cxn modelId="{D3A97FA8-3B23-9344-8F01-7D6EC63A457F}" type="presOf" srcId="{5E917149-4D3A-334E-B315-5473D7CB3B51}" destId="{9E3BA3BD-CC85-D542-88F9-E0B3CD98D192}" srcOrd="0" destOrd="0" presId="urn:microsoft.com/office/officeart/2008/layout/VerticalAccentList"/>
    <dgm:cxn modelId="{3976CA40-B028-C44E-A5A3-B596B67824E0}" srcId="{C6E7E8C7-4AB5-684C-A2ED-B2DA661AA638}" destId="{2F3B8703-039F-7846-BF17-0664912857C5}" srcOrd="1" destOrd="0" parTransId="{21A7FF69-80C4-9045-B143-6F503713FAB2}" sibTransId="{9DD14C7F-A952-4F44-AB8A-E265C1EA5EE2}"/>
    <dgm:cxn modelId="{F7895B57-61E5-6F49-B75E-445A731B34D2}" srcId="{0ABB78C7-3133-AC43-B3FC-DFF5E25EB1AD}" destId="{5E917149-4D3A-334E-B315-5473D7CB3B51}" srcOrd="0" destOrd="0" parTransId="{D3917524-67CA-E64F-B1E1-305F2002F836}" sibTransId="{6972F420-7611-FC47-919C-E72FC0B78354}"/>
    <dgm:cxn modelId="{2F737B3D-66E9-F347-B9E9-91C0AB077B6C}" srcId="{2F3B8703-039F-7846-BF17-0664912857C5}" destId="{C12A6F13-8613-564A-A1F3-8C2BA93F7009}" srcOrd="0" destOrd="0" parTransId="{9755427E-8E6C-5A40-BD54-CEEA5C7919A1}" sibTransId="{201F623A-F395-C449-B92F-2ECECA71DABE}"/>
    <dgm:cxn modelId="{D72C2FA1-8DDC-FE43-A1A5-B3D17C867787}" type="presOf" srcId="{C6E7E8C7-4AB5-684C-A2ED-B2DA661AA638}" destId="{189DB052-16BA-3E44-B53D-D5D120328E7B}" srcOrd="0" destOrd="0" presId="urn:microsoft.com/office/officeart/2008/layout/VerticalAccentList"/>
    <dgm:cxn modelId="{A652B391-A6B2-FD4B-B7A5-080039045B39}" type="presOf" srcId="{2F3B8703-039F-7846-BF17-0664912857C5}" destId="{84B9FF7A-B5C7-9B4C-9F98-D3BFC2D5B76F}" srcOrd="0" destOrd="0" presId="urn:microsoft.com/office/officeart/2008/layout/VerticalAccentList"/>
    <dgm:cxn modelId="{F89A7457-8ACA-114B-BEEA-56F18D7310B6}" type="presOf" srcId="{C12A6F13-8613-564A-A1F3-8C2BA93F7009}" destId="{EF8B3936-8CD3-5D49-A9A4-A56E6686F6FF}" srcOrd="0" destOrd="0" presId="urn:microsoft.com/office/officeart/2008/layout/VerticalAccentList"/>
    <dgm:cxn modelId="{1D3DCBDC-16AE-6843-B214-D7920A5446D1}" type="presOf" srcId="{0ABB78C7-3133-AC43-B3FC-DFF5E25EB1AD}" destId="{2D941FA7-615F-364C-BA86-18FE7A5894B3}" srcOrd="0" destOrd="0" presId="urn:microsoft.com/office/officeart/2008/layout/VerticalAccentList"/>
    <dgm:cxn modelId="{20DD7F7C-ACBD-BD4E-B1AE-4505E0C374FB}" type="presParOf" srcId="{189DB052-16BA-3E44-B53D-D5D120328E7B}" destId="{BA2F41CD-A2FC-324B-8F52-0D94E4722507}" srcOrd="0" destOrd="0" presId="urn:microsoft.com/office/officeart/2008/layout/VerticalAccentList"/>
    <dgm:cxn modelId="{5AD33124-ADAC-CB4D-AE9C-3A6F8454A851}" type="presParOf" srcId="{BA2F41CD-A2FC-324B-8F52-0D94E4722507}" destId="{2D941FA7-615F-364C-BA86-18FE7A5894B3}" srcOrd="0" destOrd="0" presId="urn:microsoft.com/office/officeart/2008/layout/VerticalAccentList"/>
    <dgm:cxn modelId="{51A0D707-8987-CF4D-B688-11F42E9E5A0B}" type="presParOf" srcId="{189DB052-16BA-3E44-B53D-D5D120328E7B}" destId="{F7FEF771-2766-184B-8B6B-12B303D3FE05}" srcOrd="1" destOrd="0" presId="urn:microsoft.com/office/officeart/2008/layout/VerticalAccentList"/>
    <dgm:cxn modelId="{5AEFD619-7393-3C4D-8960-FEBA292E7A00}" type="presParOf" srcId="{F7FEF771-2766-184B-8B6B-12B303D3FE05}" destId="{47B0586C-C309-9345-9BB1-E1C1F441D57A}" srcOrd="0" destOrd="0" presId="urn:microsoft.com/office/officeart/2008/layout/VerticalAccentList"/>
    <dgm:cxn modelId="{F3A9C570-CFCB-7E48-9536-C4EBAA935065}" type="presParOf" srcId="{F7FEF771-2766-184B-8B6B-12B303D3FE05}" destId="{28DC63ED-30D0-8849-B5CE-1635ACBAD9EE}" srcOrd="1" destOrd="0" presId="urn:microsoft.com/office/officeart/2008/layout/VerticalAccentList"/>
    <dgm:cxn modelId="{645B16E3-2E1E-7C46-AB3A-E9B5EE2194F4}" type="presParOf" srcId="{F7FEF771-2766-184B-8B6B-12B303D3FE05}" destId="{87661177-2C33-4A4F-B93F-C004F3A431D9}" srcOrd="2" destOrd="0" presId="urn:microsoft.com/office/officeart/2008/layout/VerticalAccentList"/>
    <dgm:cxn modelId="{476BF974-850A-7046-80AE-58CBD17967A1}" type="presParOf" srcId="{F7FEF771-2766-184B-8B6B-12B303D3FE05}" destId="{ED8C00EF-C220-E84D-92E1-16D1C916B136}" srcOrd="3" destOrd="0" presId="urn:microsoft.com/office/officeart/2008/layout/VerticalAccentList"/>
    <dgm:cxn modelId="{92D72F4A-8D84-CF49-9470-388B01813739}" type="presParOf" srcId="{F7FEF771-2766-184B-8B6B-12B303D3FE05}" destId="{2D8D5811-68C7-AC42-8BC6-6A687AC94635}" srcOrd="4" destOrd="0" presId="urn:microsoft.com/office/officeart/2008/layout/VerticalAccentList"/>
    <dgm:cxn modelId="{48ADFB8F-DF92-E74E-9B4A-74A425E2CF08}" type="presParOf" srcId="{F7FEF771-2766-184B-8B6B-12B303D3FE05}" destId="{23886AE1-6EA4-AD42-9DAD-095C99C6AA5C}" srcOrd="5" destOrd="0" presId="urn:microsoft.com/office/officeart/2008/layout/VerticalAccentList"/>
    <dgm:cxn modelId="{79D92CF8-3448-D44C-BA91-2D60FA0A5D99}" type="presParOf" srcId="{F7FEF771-2766-184B-8B6B-12B303D3FE05}" destId="{10B9DD46-23BE-F349-B117-7ABC1B7DF550}" srcOrd="6" destOrd="0" presId="urn:microsoft.com/office/officeart/2008/layout/VerticalAccentList"/>
    <dgm:cxn modelId="{C552FF76-A8E1-B741-897A-5700E8298729}" type="presParOf" srcId="{F7FEF771-2766-184B-8B6B-12B303D3FE05}" destId="{9E3BA3BD-CC85-D542-88F9-E0B3CD98D192}" srcOrd="7" destOrd="0" presId="urn:microsoft.com/office/officeart/2008/layout/VerticalAccentList"/>
    <dgm:cxn modelId="{D11B9669-4D05-0C44-B3AB-8B11A31036DF}" type="presParOf" srcId="{189DB052-16BA-3E44-B53D-D5D120328E7B}" destId="{30EA4F43-FB94-8E4A-91E9-3EE35AFBC188}" srcOrd="2" destOrd="0" presId="urn:microsoft.com/office/officeart/2008/layout/VerticalAccentList"/>
    <dgm:cxn modelId="{C15C4ECA-4BA0-D84A-B819-AE62BF664D54}" type="presParOf" srcId="{189DB052-16BA-3E44-B53D-D5D120328E7B}" destId="{39273E79-A390-C94F-865C-D17F020F4132}" srcOrd="3" destOrd="0" presId="urn:microsoft.com/office/officeart/2008/layout/VerticalAccentList"/>
    <dgm:cxn modelId="{CCFBA49D-6A16-EF4B-AACD-BA4970FDF4B9}" type="presParOf" srcId="{39273E79-A390-C94F-865C-D17F020F4132}" destId="{84B9FF7A-B5C7-9B4C-9F98-D3BFC2D5B76F}" srcOrd="0" destOrd="0" presId="urn:microsoft.com/office/officeart/2008/layout/VerticalAccentList"/>
    <dgm:cxn modelId="{AD230880-E081-1B46-A8A0-B60D3455EFDC}" type="presParOf" srcId="{189DB052-16BA-3E44-B53D-D5D120328E7B}" destId="{509A61B0-9709-704F-917D-43A4F7ACD2B4}" srcOrd="4" destOrd="0" presId="urn:microsoft.com/office/officeart/2008/layout/VerticalAccentList"/>
    <dgm:cxn modelId="{1EFE3B29-5839-E245-9BB8-CEF801B879E2}" type="presParOf" srcId="{509A61B0-9709-704F-917D-43A4F7ACD2B4}" destId="{38DACAA8-64A4-2446-B8D9-9A4AC0E0BC4B}" srcOrd="0" destOrd="0" presId="urn:microsoft.com/office/officeart/2008/layout/VerticalAccentList"/>
    <dgm:cxn modelId="{3AFAE722-7FEB-F34F-A0E6-C83626FAD17F}" type="presParOf" srcId="{509A61B0-9709-704F-917D-43A4F7ACD2B4}" destId="{50219149-9B84-814D-98E4-5A5781B4C733}" srcOrd="1" destOrd="0" presId="urn:microsoft.com/office/officeart/2008/layout/VerticalAccentList"/>
    <dgm:cxn modelId="{18F784EA-3270-8843-9CD6-943673B00623}" type="presParOf" srcId="{509A61B0-9709-704F-917D-43A4F7ACD2B4}" destId="{8EE4F809-2B16-7542-A553-9072063CA34D}" srcOrd="2" destOrd="0" presId="urn:microsoft.com/office/officeart/2008/layout/VerticalAccentList"/>
    <dgm:cxn modelId="{A813B0FB-27E5-2840-AA03-714EB660E3BD}" type="presParOf" srcId="{509A61B0-9709-704F-917D-43A4F7ACD2B4}" destId="{64564C19-D547-F742-A74B-1EB50E2B7D43}" srcOrd="3" destOrd="0" presId="urn:microsoft.com/office/officeart/2008/layout/VerticalAccentList"/>
    <dgm:cxn modelId="{03DAB1C1-39B3-CD4D-99D7-30FFC90D0462}" type="presParOf" srcId="{509A61B0-9709-704F-917D-43A4F7ACD2B4}" destId="{4D4B6B6D-ECCB-7D44-B5BC-FE9059FE31D1}" srcOrd="4" destOrd="0" presId="urn:microsoft.com/office/officeart/2008/layout/VerticalAccentList"/>
    <dgm:cxn modelId="{81AC9209-D7A1-B74F-8B3F-2DA7884E5FC5}" type="presParOf" srcId="{509A61B0-9709-704F-917D-43A4F7ACD2B4}" destId="{7545128F-CBBA-E544-B728-78DF40810BB2}" srcOrd="5" destOrd="0" presId="urn:microsoft.com/office/officeart/2008/layout/VerticalAccentList"/>
    <dgm:cxn modelId="{8F5903A5-2E26-5643-96B6-0D3B3A399880}" type="presParOf" srcId="{509A61B0-9709-704F-917D-43A4F7ACD2B4}" destId="{82BFAAC2-9C03-A848-AA5B-D2FCB5C92705}" srcOrd="6" destOrd="0" presId="urn:microsoft.com/office/officeart/2008/layout/VerticalAccentList"/>
    <dgm:cxn modelId="{C164BC96-E475-7A45-8DFD-4F6FEFC5B3C0}" type="presParOf" srcId="{509A61B0-9709-704F-917D-43A4F7ACD2B4}" destId="{EF8B3936-8CD3-5D49-A9A4-A56E6686F6FF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495920" y="333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 dirty="0"/>
        </a:p>
      </dsp:txBody>
      <dsp:txXfrm>
        <a:off x="495920" y="333"/>
        <a:ext cx="4736306" cy="430573"/>
      </dsp:txXfrm>
    </dsp:sp>
    <dsp:sp modelId="{47B0586C-C309-9345-9BB1-E1C1F441D57A}">
      <dsp:nvSpPr>
        <dsp:cNvPr id="0" name=""/>
        <dsp:cNvSpPr/>
      </dsp:nvSpPr>
      <dsp:spPr>
        <a:xfrm>
          <a:off x="495920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116163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182787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493589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159829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3825543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49178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495920" y="518616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Zufriedenheit </a:t>
          </a:r>
          <a:r>
            <a:rPr lang="de-DE" sz="3300" kern="1200" dirty="0" smtClean="0"/>
            <a:t>+++</a:t>
          </a:r>
          <a:endParaRPr lang="de-DE" sz="3300" kern="1200" dirty="0"/>
        </a:p>
      </dsp:txBody>
      <dsp:txXfrm>
        <a:off x="495920" y="518616"/>
        <a:ext cx="4797878" cy="701675"/>
      </dsp:txXfrm>
    </dsp:sp>
    <dsp:sp modelId="{84B9FF7A-B5C7-9B4C-9F98-D3BFC2D5B76F}">
      <dsp:nvSpPr>
        <dsp:cNvPr id="0" name=""/>
        <dsp:cNvSpPr/>
      </dsp:nvSpPr>
      <dsp:spPr>
        <a:xfrm>
          <a:off x="495920" y="1378167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495920" y="1378167"/>
        <a:ext cx="4736306" cy="430573"/>
      </dsp:txXfrm>
    </dsp:sp>
    <dsp:sp modelId="{38DACAA8-64A4-2446-B8D9-9A4AC0E0BC4B}">
      <dsp:nvSpPr>
        <dsp:cNvPr id="0" name=""/>
        <dsp:cNvSpPr/>
      </dsp:nvSpPr>
      <dsp:spPr>
        <a:xfrm>
          <a:off x="495920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116163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182787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493589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159829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3825543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449178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495920" y="1896450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ein (momentaner) </a:t>
          </a:r>
          <a:r>
            <a:rPr lang="de-DE" sz="3300" kern="1200" dirty="0" smtClean="0"/>
            <a:t>Zustand</a:t>
          </a:r>
          <a:endParaRPr lang="de-DE" sz="3300" kern="1200" dirty="0"/>
        </a:p>
      </dsp:txBody>
      <dsp:txXfrm>
        <a:off x="495920" y="1896450"/>
        <a:ext cx="4797878" cy="701675"/>
      </dsp:txXfrm>
    </dsp:sp>
    <dsp:sp modelId="{5FD45E39-EF72-5545-8C9E-99489C26F9EA}">
      <dsp:nvSpPr>
        <dsp:cNvPr id="0" name=""/>
        <dsp:cNvSpPr/>
      </dsp:nvSpPr>
      <dsp:spPr>
        <a:xfrm>
          <a:off x="495920" y="2756002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 dirty="0"/>
        </a:p>
      </dsp:txBody>
      <dsp:txXfrm>
        <a:off x="495920" y="2756002"/>
        <a:ext cx="4736306" cy="430573"/>
      </dsp:txXfrm>
    </dsp:sp>
    <dsp:sp modelId="{70DFAE07-B668-CF47-8F09-42D928A7334D}">
      <dsp:nvSpPr>
        <dsp:cNvPr id="0" name=""/>
        <dsp:cNvSpPr/>
      </dsp:nvSpPr>
      <dsp:spPr>
        <a:xfrm>
          <a:off x="495920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116163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182787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493589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159829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3825543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49178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495920" y="3274285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Abwesenheit </a:t>
          </a:r>
          <a:r>
            <a:rPr lang="de-DE" sz="3300" kern="1200" dirty="0" smtClean="0"/>
            <a:t>von </a:t>
          </a:r>
          <a:r>
            <a:rPr lang="de-DE" sz="3300" kern="1200" dirty="0" smtClean="0"/>
            <a:t>Unglück</a:t>
          </a:r>
          <a:endParaRPr lang="de-DE" sz="3300" kern="1200" dirty="0"/>
        </a:p>
      </dsp:txBody>
      <dsp:txXfrm>
        <a:off x="495920" y="3274285"/>
        <a:ext cx="4797878" cy="7016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635745" y="1556"/>
          <a:ext cx="4997823" cy="454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i="1" kern="1200" dirty="0" smtClean="0"/>
            <a:t>4.) </a:t>
          </a:r>
          <a:r>
            <a:rPr lang="de-DE" sz="3000" b="1" i="1" kern="1200" dirty="0" smtClean="0"/>
            <a:t>Erich Fromm</a:t>
          </a:r>
          <a:endParaRPr lang="de-DE" sz="3000" b="1" i="1" kern="1200" dirty="0"/>
        </a:p>
      </dsp:txBody>
      <dsp:txXfrm>
        <a:off x="635745" y="1556"/>
        <a:ext cx="4997823" cy="454347"/>
      </dsp:txXfrm>
    </dsp:sp>
    <dsp:sp modelId="{47B0586C-C309-9345-9BB1-E1C1F441D57A}">
      <dsp:nvSpPr>
        <dsp:cNvPr id="0" name=""/>
        <dsp:cNvSpPr/>
      </dsp:nvSpPr>
      <dsp:spPr>
        <a:xfrm>
          <a:off x="635745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1338217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2041244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743716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446743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4149215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852242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812715" y="532393"/>
          <a:ext cx="4602536" cy="611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Glück </a:t>
          </a:r>
          <a:r>
            <a:rPr lang="de-DE" sz="2100" kern="1200" dirty="0" smtClean="0"/>
            <a:t>als </a:t>
          </a:r>
          <a:r>
            <a:rPr lang="de-DE" sz="2100" kern="1200" dirty="0" smtClean="0"/>
            <a:t>Maske</a:t>
          </a:r>
          <a:endParaRPr lang="de-DE" sz="2100" kern="1200" dirty="0"/>
        </a:p>
      </dsp:txBody>
      <dsp:txXfrm>
        <a:off x="812715" y="532393"/>
        <a:ext cx="4602536" cy="611918"/>
      </dsp:txXfrm>
    </dsp:sp>
    <dsp:sp modelId="{84B9FF7A-B5C7-9B4C-9F98-D3BFC2D5B76F}">
      <dsp:nvSpPr>
        <dsp:cNvPr id="0" name=""/>
        <dsp:cNvSpPr/>
      </dsp:nvSpPr>
      <dsp:spPr>
        <a:xfrm>
          <a:off x="760291" y="1282603"/>
          <a:ext cx="4997823" cy="454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fehlende </a:t>
          </a:r>
          <a:r>
            <a:rPr lang="de-DE" sz="2100" kern="1200" dirty="0" smtClean="0"/>
            <a:t>Freude </a:t>
          </a:r>
          <a:r>
            <a:rPr lang="de-DE" sz="2100" kern="1200" dirty="0" smtClean="0"/>
            <a:t>in der </a:t>
          </a:r>
          <a:r>
            <a:rPr lang="de-DE" sz="2100" kern="1200" dirty="0" smtClean="0"/>
            <a:t>Kultur</a:t>
          </a:r>
          <a:endParaRPr lang="de-DE" sz="2100" kern="1200" dirty="0"/>
        </a:p>
      </dsp:txBody>
      <dsp:txXfrm>
        <a:off x="760291" y="1282603"/>
        <a:ext cx="4997823" cy="454347"/>
      </dsp:txXfrm>
    </dsp:sp>
    <dsp:sp modelId="{38DACAA8-64A4-2446-B8D9-9A4AC0E0BC4B}">
      <dsp:nvSpPr>
        <dsp:cNvPr id="0" name=""/>
        <dsp:cNvSpPr/>
      </dsp:nvSpPr>
      <dsp:spPr>
        <a:xfrm>
          <a:off x="635745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1338217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2041244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743716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446743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4149215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4852242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812715" y="1806487"/>
          <a:ext cx="4602536" cy="556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Lust </a:t>
          </a:r>
          <a:r>
            <a:rPr lang="de-DE" sz="2100" kern="1200" dirty="0" smtClean="0"/>
            <a:t>+ </a:t>
          </a:r>
          <a:r>
            <a:rPr lang="de-DE" sz="2100" kern="1200" dirty="0" smtClean="0"/>
            <a:t>Vergnügen </a:t>
          </a:r>
          <a:r>
            <a:rPr lang="de-DE" sz="2100" kern="1200" dirty="0" smtClean="0"/>
            <a:t>statt </a:t>
          </a:r>
          <a:r>
            <a:rPr lang="de-DE" sz="2100" kern="1200" dirty="0" smtClean="0"/>
            <a:t>Freude</a:t>
          </a:r>
          <a:endParaRPr lang="de-DE" sz="2100" kern="1200" dirty="0"/>
        </a:p>
      </dsp:txBody>
      <dsp:txXfrm>
        <a:off x="812715" y="1806487"/>
        <a:ext cx="4602536" cy="556291"/>
      </dsp:txXfrm>
    </dsp:sp>
    <dsp:sp modelId="{5FD45E39-EF72-5545-8C9E-99489C26F9EA}">
      <dsp:nvSpPr>
        <dsp:cNvPr id="0" name=""/>
        <dsp:cNvSpPr/>
      </dsp:nvSpPr>
      <dsp:spPr>
        <a:xfrm>
          <a:off x="795875" y="2494115"/>
          <a:ext cx="4997823" cy="454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Haben </a:t>
          </a:r>
          <a:r>
            <a:rPr lang="de-DE" sz="2100" kern="1200" dirty="0" smtClean="0"/>
            <a:t>statt </a:t>
          </a:r>
          <a:r>
            <a:rPr lang="de-DE" sz="2100" kern="1200" dirty="0" smtClean="0"/>
            <a:t>Sein </a:t>
          </a:r>
          <a:r>
            <a:rPr lang="de-DE" sz="2100" kern="1200" dirty="0" smtClean="0"/>
            <a:t>macht nicht glücklich</a:t>
          </a:r>
          <a:endParaRPr lang="de-DE" sz="2100" kern="1200" dirty="0"/>
        </a:p>
      </dsp:txBody>
      <dsp:txXfrm>
        <a:off x="795875" y="2494115"/>
        <a:ext cx="4997823" cy="454347"/>
      </dsp:txXfrm>
    </dsp:sp>
    <dsp:sp modelId="{70DFAE07-B668-CF47-8F09-42D928A7334D}">
      <dsp:nvSpPr>
        <dsp:cNvPr id="0" name=""/>
        <dsp:cNvSpPr/>
      </dsp:nvSpPr>
      <dsp:spPr>
        <a:xfrm>
          <a:off x="635745" y="2948462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1338211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2041238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743710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446737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4149209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852236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812690" y="3017999"/>
          <a:ext cx="4602586" cy="556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Glück </a:t>
          </a:r>
          <a:r>
            <a:rPr lang="de-DE" sz="2100" kern="1200" dirty="0" smtClean="0"/>
            <a:t>im </a:t>
          </a:r>
          <a:r>
            <a:rPr lang="de-DE" sz="2100" kern="1200" dirty="0" smtClean="0"/>
            <a:t>Sein </a:t>
          </a:r>
          <a:r>
            <a:rPr lang="de-DE" sz="2100" kern="1200" dirty="0" smtClean="0"/>
            <a:t>+ </a:t>
          </a:r>
          <a:r>
            <a:rPr lang="de-DE" sz="2100" kern="1200" dirty="0" smtClean="0"/>
            <a:t>Erleben</a:t>
          </a:r>
          <a:endParaRPr lang="de-DE" sz="2100" kern="1200" dirty="0"/>
        </a:p>
      </dsp:txBody>
      <dsp:txXfrm>
        <a:off x="812690" y="3017999"/>
        <a:ext cx="4602586" cy="55629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1021989" y="292"/>
          <a:ext cx="4266574" cy="3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i="1" kern="1200" dirty="0" smtClean="0"/>
            <a:t>5.) </a:t>
          </a:r>
          <a:r>
            <a:rPr lang="de-DE" sz="3000" b="1" i="1" kern="1200" dirty="0" smtClean="0"/>
            <a:t>Martin Seligmann</a:t>
          </a:r>
          <a:endParaRPr lang="de-DE" sz="3000" b="1" i="1" kern="1200" dirty="0"/>
        </a:p>
      </dsp:txBody>
      <dsp:txXfrm>
        <a:off x="1021989" y="292"/>
        <a:ext cx="4266574" cy="387870"/>
      </dsp:txXfrm>
    </dsp:sp>
    <dsp:sp modelId="{47B0586C-C309-9345-9BB1-E1C1F441D57A}">
      <dsp:nvSpPr>
        <dsp:cNvPr id="0" name=""/>
        <dsp:cNvSpPr/>
      </dsp:nvSpPr>
      <dsp:spPr>
        <a:xfrm>
          <a:off x="1021989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1621679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2221844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821535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421700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4021391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621556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1173066" y="453460"/>
          <a:ext cx="3929123" cy="5223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Konzept </a:t>
          </a:r>
          <a:r>
            <a:rPr lang="de-DE" sz="1700" kern="1200" dirty="0" smtClean="0"/>
            <a:t>des </a:t>
          </a:r>
          <a:r>
            <a:rPr lang="de-DE" sz="1700" kern="1200" dirty="0" smtClean="0"/>
            <a:t>Wohlbefindens</a:t>
          </a:r>
          <a:endParaRPr lang="de-DE" sz="1700" kern="1200" dirty="0"/>
        </a:p>
      </dsp:txBody>
      <dsp:txXfrm>
        <a:off x="1173066" y="453460"/>
        <a:ext cx="3929123" cy="522386"/>
      </dsp:txXfrm>
    </dsp:sp>
    <dsp:sp modelId="{84B9FF7A-B5C7-9B4C-9F98-D3BFC2D5B76F}">
      <dsp:nvSpPr>
        <dsp:cNvPr id="0" name=""/>
        <dsp:cNvSpPr/>
      </dsp:nvSpPr>
      <dsp:spPr>
        <a:xfrm>
          <a:off x="1128312" y="1093904"/>
          <a:ext cx="4266574" cy="3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positive </a:t>
          </a:r>
          <a:r>
            <a:rPr lang="de-DE" sz="1700" kern="1200" dirty="0" smtClean="0"/>
            <a:t>Emotionen </a:t>
          </a:r>
          <a:r>
            <a:rPr lang="de-DE" sz="1700" kern="1200" dirty="0" smtClean="0"/>
            <a:t>&amp; </a:t>
          </a:r>
          <a:r>
            <a:rPr lang="de-DE" sz="1700" kern="1200" dirty="0" smtClean="0"/>
            <a:t>Erfahrungen</a:t>
          </a:r>
          <a:endParaRPr lang="de-DE" sz="1700" kern="1200" dirty="0"/>
        </a:p>
      </dsp:txBody>
      <dsp:txXfrm>
        <a:off x="1128312" y="1093904"/>
        <a:ext cx="4266574" cy="387870"/>
      </dsp:txXfrm>
    </dsp:sp>
    <dsp:sp modelId="{38DACAA8-64A4-2446-B8D9-9A4AC0E0BC4B}">
      <dsp:nvSpPr>
        <dsp:cNvPr id="0" name=""/>
        <dsp:cNvSpPr/>
      </dsp:nvSpPr>
      <dsp:spPr>
        <a:xfrm>
          <a:off x="1021989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1621679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2221844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821535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421700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4021391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4621556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1173066" y="1541137"/>
          <a:ext cx="3929123" cy="474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Engagement </a:t>
          </a:r>
          <a:r>
            <a:rPr lang="de-DE" sz="1700" kern="1200" dirty="0" smtClean="0"/>
            <a:t>und eigene </a:t>
          </a:r>
          <a:r>
            <a:rPr lang="de-DE" sz="1700" kern="1200" dirty="0" smtClean="0"/>
            <a:t>Erfahrungen</a:t>
          </a:r>
          <a:endParaRPr lang="de-DE" sz="1700" kern="1200" dirty="0"/>
        </a:p>
      </dsp:txBody>
      <dsp:txXfrm>
        <a:off x="1173066" y="1541137"/>
        <a:ext cx="3929123" cy="474898"/>
      </dsp:txXfrm>
    </dsp:sp>
    <dsp:sp modelId="{5FD45E39-EF72-5545-8C9E-99489C26F9EA}">
      <dsp:nvSpPr>
        <dsp:cNvPr id="0" name=""/>
        <dsp:cNvSpPr/>
      </dsp:nvSpPr>
      <dsp:spPr>
        <a:xfrm>
          <a:off x="1158690" y="2128156"/>
          <a:ext cx="4266574" cy="3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soziale </a:t>
          </a:r>
          <a:r>
            <a:rPr lang="de-DE" sz="1700" kern="1200" dirty="0" smtClean="0"/>
            <a:t>Beziehungen</a:t>
          </a:r>
          <a:endParaRPr lang="de-DE" sz="1700" kern="1200" dirty="0"/>
        </a:p>
      </dsp:txBody>
      <dsp:txXfrm>
        <a:off x="1158690" y="2128156"/>
        <a:ext cx="4266574" cy="387870"/>
      </dsp:txXfrm>
    </dsp:sp>
    <dsp:sp modelId="{70DFAE07-B668-CF47-8F09-42D928A7334D}">
      <dsp:nvSpPr>
        <dsp:cNvPr id="0" name=""/>
        <dsp:cNvSpPr/>
      </dsp:nvSpPr>
      <dsp:spPr>
        <a:xfrm>
          <a:off x="1021989" y="2516026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1621674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2221839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821530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421695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4021386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621551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1173044" y="2575388"/>
          <a:ext cx="3929166" cy="474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Bedeutung </a:t>
          </a:r>
          <a:r>
            <a:rPr lang="de-DE" sz="1700" kern="1200" dirty="0" smtClean="0"/>
            <a:t>und </a:t>
          </a:r>
          <a:r>
            <a:rPr lang="de-DE" sz="1700" kern="1200" dirty="0" smtClean="0"/>
            <a:t>Sinn</a:t>
          </a:r>
          <a:endParaRPr lang="de-DE" sz="1700" kern="1200" dirty="0"/>
        </a:p>
      </dsp:txBody>
      <dsp:txXfrm>
        <a:off x="1173044" y="2575388"/>
        <a:ext cx="3929166" cy="474898"/>
      </dsp:txXfrm>
    </dsp:sp>
    <dsp:sp modelId="{68B05F0E-3BE9-3D41-A6DB-A42031CB94C3}">
      <dsp:nvSpPr>
        <dsp:cNvPr id="0" name=""/>
        <dsp:cNvSpPr/>
      </dsp:nvSpPr>
      <dsp:spPr>
        <a:xfrm>
          <a:off x="1146231" y="3162407"/>
          <a:ext cx="4266574" cy="3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Ziele </a:t>
          </a:r>
          <a:r>
            <a:rPr lang="de-DE" sz="1700" kern="1200" dirty="0" smtClean="0"/>
            <a:t>erreichen, </a:t>
          </a:r>
          <a:r>
            <a:rPr lang="de-DE" sz="1700" kern="1200" dirty="0" smtClean="0"/>
            <a:t>Ziele </a:t>
          </a:r>
          <a:r>
            <a:rPr lang="de-DE" sz="1700" kern="1200" dirty="0" smtClean="0"/>
            <a:t>müssen smart sein</a:t>
          </a:r>
          <a:endParaRPr lang="de-DE" sz="1700" kern="1200" dirty="0"/>
        </a:p>
      </dsp:txBody>
      <dsp:txXfrm>
        <a:off x="1146231" y="3162407"/>
        <a:ext cx="4266574" cy="387870"/>
      </dsp:txXfrm>
    </dsp:sp>
    <dsp:sp modelId="{6C4A490C-7CF7-8441-BA9E-19C27335BCF6}">
      <dsp:nvSpPr>
        <dsp:cNvPr id="0" name=""/>
        <dsp:cNvSpPr/>
      </dsp:nvSpPr>
      <dsp:spPr>
        <a:xfrm>
          <a:off x="1021989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0592F9-14F6-7C4D-8BD1-E90763C2046F}">
      <dsp:nvSpPr>
        <dsp:cNvPr id="0" name=""/>
        <dsp:cNvSpPr/>
      </dsp:nvSpPr>
      <dsp:spPr>
        <a:xfrm>
          <a:off x="1624050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2D17E4-BA4A-EE42-A49D-6EF881E28606}">
      <dsp:nvSpPr>
        <dsp:cNvPr id="0" name=""/>
        <dsp:cNvSpPr/>
      </dsp:nvSpPr>
      <dsp:spPr>
        <a:xfrm>
          <a:off x="2226111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8C269F-424E-3C4F-A8C8-47C7F1DBCA61}">
      <dsp:nvSpPr>
        <dsp:cNvPr id="0" name=""/>
        <dsp:cNvSpPr/>
      </dsp:nvSpPr>
      <dsp:spPr>
        <a:xfrm>
          <a:off x="2828172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C092D1-9650-2049-A351-89BD883097E2}">
      <dsp:nvSpPr>
        <dsp:cNvPr id="0" name=""/>
        <dsp:cNvSpPr/>
      </dsp:nvSpPr>
      <dsp:spPr>
        <a:xfrm>
          <a:off x="3430233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273730-3924-184F-A749-25DF93AD4F6C}">
      <dsp:nvSpPr>
        <dsp:cNvPr id="0" name=""/>
        <dsp:cNvSpPr/>
      </dsp:nvSpPr>
      <dsp:spPr>
        <a:xfrm>
          <a:off x="4032294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F795A8-3CF4-2C47-9A3C-507C1E144320}">
      <dsp:nvSpPr>
        <dsp:cNvPr id="0" name=""/>
        <dsp:cNvSpPr/>
      </dsp:nvSpPr>
      <dsp:spPr>
        <a:xfrm>
          <a:off x="4634355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94631" y="478116"/>
          <a:ext cx="5481042" cy="498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i="1" kern="1200" dirty="0" smtClean="0"/>
            <a:t>6.) </a:t>
          </a:r>
          <a:r>
            <a:rPr lang="de-DE" sz="3000" b="1" i="1" kern="1200" dirty="0" smtClean="0"/>
            <a:t>Dalai Lama </a:t>
          </a:r>
          <a:r>
            <a:rPr lang="de-DE" sz="3000" b="1" i="1" kern="1200" dirty="0" smtClean="0"/>
            <a:t>(1)</a:t>
          </a:r>
          <a:endParaRPr lang="de-DE" sz="3000" b="1" i="1" kern="1200" dirty="0"/>
        </a:p>
      </dsp:txBody>
      <dsp:txXfrm>
        <a:off x="94631" y="478116"/>
        <a:ext cx="5481042" cy="498276"/>
      </dsp:txXfrm>
    </dsp:sp>
    <dsp:sp modelId="{47B0586C-C309-9345-9BB1-E1C1F441D57A}">
      <dsp:nvSpPr>
        <dsp:cNvPr id="0" name=""/>
        <dsp:cNvSpPr/>
      </dsp:nvSpPr>
      <dsp:spPr>
        <a:xfrm>
          <a:off x="94631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865022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1636022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406413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177413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3947804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718804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94631" y="1077894"/>
          <a:ext cx="5552295" cy="812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Glück </a:t>
          </a:r>
          <a:r>
            <a:rPr lang="de-DE" sz="2100" kern="1200" dirty="0" smtClean="0"/>
            <a:t>ist flüchtig</a:t>
          </a:r>
          <a:endParaRPr lang="de-DE" sz="2100" kern="1200" dirty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(wenn es negative </a:t>
          </a:r>
          <a:r>
            <a:rPr lang="de-DE" sz="2100" kern="1200" dirty="0" smtClean="0"/>
            <a:t>Folgen </a:t>
          </a:r>
          <a:r>
            <a:rPr lang="de-DE" sz="2100" kern="1200" dirty="0" smtClean="0"/>
            <a:t>hat)</a:t>
          </a:r>
          <a:endParaRPr lang="de-DE" sz="2100" kern="1200" dirty="0"/>
        </a:p>
      </dsp:txBody>
      <dsp:txXfrm>
        <a:off x="94631" y="1077894"/>
        <a:ext cx="5552295" cy="812006"/>
      </dsp:txXfrm>
    </dsp:sp>
    <dsp:sp modelId="{5FD45E39-EF72-5545-8C9E-99489C26F9EA}">
      <dsp:nvSpPr>
        <dsp:cNvPr id="0" name=""/>
        <dsp:cNvSpPr/>
      </dsp:nvSpPr>
      <dsp:spPr>
        <a:xfrm>
          <a:off x="94631" y="2072601"/>
          <a:ext cx="5481042" cy="498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300" kern="1200" dirty="0"/>
        </a:p>
      </dsp:txBody>
      <dsp:txXfrm>
        <a:off x="94631" y="2072601"/>
        <a:ext cx="5481042" cy="498276"/>
      </dsp:txXfrm>
    </dsp:sp>
    <dsp:sp modelId="{70DFAE07-B668-CF47-8F09-42D928A7334D}">
      <dsp:nvSpPr>
        <dsp:cNvPr id="0" name=""/>
        <dsp:cNvSpPr/>
      </dsp:nvSpPr>
      <dsp:spPr>
        <a:xfrm>
          <a:off x="94631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865022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1636022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406413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177413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3947804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718804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94631" y="2672379"/>
          <a:ext cx="5552295" cy="812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Glück </a:t>
          </a:r>
          <a:r>
            <a:rPr lang="de-DE" sz="2100" kern="1200" dirty="0" smtClean="0"/>
            <a:t>aus </a:t>
          </a:r>
          <a:r>
            <a:rPr lang="de-DE" sz="2100" kern="1200" dirty="0" smtClean="0"/>
            <a:t>Mitgefühl </a:t>
          </a:r>
          <a:r>
            <a:rPr lang="de-DE" sz="2100" kern="1200" dirty="0" smtClean="0"/>
            <a:t>+ </a:t>
          </a:r>
          <a:r>
            <a:rPr lang="de-DE" sz="2100" kern="1200" dirty="0" smtClean="0"/>
            <a:t>Hilfe </a:t>
          </a:r>
          <a:r>
            <a:rPr lang="de-DE" sz="2100" kern="1200" dirty="0" smtClean="0"/>
            <a:t>für andere </a:t>
          </a:r>
          <a:endParaRPr lang="de-DE" sz="2100" kern="1200" dirty="0"/>
        </a:p>
      </dsp:txBody>
      <dsp:txXfrm>
        <a:off x="94631" y="2672379"/>
        <a:ext cx="5552295" cy="8120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1021989" y="292"/>
          <a:ext cx="4266574" cy="3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i="1" kern="1200" dirty="0" smtClean="0"/>
            <a:t>6.) </a:t>
          </a:r>
          <a:r>
            <a:rPr lang="de-DE" sz="3000" b="1" i="1" kern="1200" dirty="0" smtClean="0"/>
            <a:t>Dalai Lama </a:t>
          </a:r>
          <a:r>
            <a:rPr lang="de-DE" sz="3000" b="1" i="1" kern="1200" dirty="0" smtClean="0"/>
            <a:t>(2)</a:t>
          </a:r>
          <a:endParaRPr lang="de-DE" sz="3000" b="1" i="1" kern="1200" dirty="0"/>
        </a:p>
      </dsp:txBody>
      <dsp:txXfrm>
        <a:off x="1021989" y="292"/>
        <a:ext cx="4266574" cy="387870"/>
      </dsp:txXfrm>
    </dsp:sp>
    <dsp:sp modelId="{47B0586C-C309-9345-9BB1-E1C1F441D57A}">
      <dsp:nvSpPr>
        <dsp:cNvPr id="0" name=""/>
        <dsp:cNvSpPr/>
      </dsp:nvSpPr>
      <dsp:spPr>
        <a:xfrm>
          <a:off x="1021989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1621679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2221844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821535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421700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4021391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621556" y="388162"/>
          <a:ext cx="907615" cy="65298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1173066" y="453460"/>
          <a:ext cx="3929123" cy="5223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Glück </a:t>
          </a:r>
          <a:r>
            <a:rPr lang="de-DE" sz="1700" kern="1200" dirty="0" smtClean="0"/>
            <a:t>liegt in unserem geistigen </a:t>
          </a:r>
          <a:r>
            <a:rPr lang="de-DE" sz="1700" kern="1200" dirty="0" smtClean="0"/>
            <a:t>Selbst</a:t>
          </a:r>
          <a:endParaRPr lang="de-DE" sz="1700" kern="1200" dirty="0"/>
        </a:p>
      </dsp:txBody>
      <dsp:txXfrm>
        <a:off x="1173066" y="453460"/>
        <a:ext cx="3929123" cy="522386"/>
      </dsp:txXfrm>
    </dsp:sp>
    <dsp:sp modelId="{84B9FF7A-B5C7-9B4C-9F98-D3BFC2D5B76F}">
      <dsp:nvSpPr>
        <dsp:cNvPr id="0" name=""/>
        <dsp:cNvSpPr/>
      </dsp:nvSpPr>
      <dsp:spPr>
        <a:xfrm>
          <a:off x="1128312" y="1093904"/>
          <a:ext cx="4266574" cy="3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Wohlergehen </a:t>
          </a:r>
          <a:r>
            <a:rPr lang="de-DE" sz="1700" kern="1200" dirty="0" smtClean="0"/>
            <a:t>anderer ist hilfreich</a:t>
          </a:r>
          <a:endParaRPr lang="de-DE" sz="1700" kern="1200" dirty="0"/>
        </a:p>
      </dsp:txBody>
      <dsp:txXfrm>
        <a:off x="1128312" y="1093904"/>
        <a:ext cx="4266574" cy="387870"/>
      </dsp:txXfrm>
    </dsp:sp>
    <dsp:sp modelId="{38DACAA8-64A4-2446-B8D9-9A4AC0E0BC4B}">
      <dsp:nvSpPr>
        <dsp:cNvPr id="0" name=""/>
        <dsp:cNvSpPr/>
      </dsp:nvSpPr>
      <dsp:spPr>
        <a:xfrm>
          <a:off x="1021989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1621679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2221844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821535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421700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4021391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4621556" y="1481774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1173066" y="1541137"/>
          <a:ext cx="3929123" cy="474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innere </a:t>
          </a:r>
          <a:r>
            <a:rPr lang="de-DE" sz="1700" kern="1200" dirty="0" smtClean="0"/>
            <a:t>Entwicklung</a:t>
          </a:r>
          <a:endParaRPr lang="de-DE" sz="1700" kern="1200" dirty="0"/>
        </a:p>
      </dsp:txBody>
      <dsp:txXfrm>
        <a:off x="1173066" y="1541137"/>
        <a:ext cx="3929123" cy="474898"/>
      </dsp:txXfrm>
    </dsp:sp>
    <dsp:sp modelId="{5FD45E39-EF72-5545-8C9E-99489C26F9EA}">
      <dsp:nvSpPr>
        <dsp:cNvPr id="0" name=""/>
        <dsp:cNvSpPr/>
      </dsp:nvSpPr>
      <dsp:spPr>
        <a:xfrm>
          <a:off x="1158690" y="2128156"/>
          <a:ext cx="4266574" cy="3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Gesellschaft </a:t>
          </a:r>
          <a:r>
            <a:rPr lang="de-DE" sz="1700" kern="1200" dirty="0" smtClean="0"/>
            <a:t>= </a:t>
          </a:r>
          <a:r>
            <a:rPr lang="de-DE" sz="1700" kern="1200" dirty="0" smtClean="0"/>
            <a:t>Glück</a:t>
          </a:r>
          <a:endParaRPr lang="de-DE" sz="1700" kern="1200" dirty="0"/>
        </a:p>
      </dsp:txBody>
      <dsp:txXfrm>
        <a:off x="1158690" y="2128156"/>
        <a:ext cx="4266574" cy="387870"/>
      </dsp:txXfrm>
    </dsp:sp>
    <dsp:sp modelId="{70DFAE07-B668-CF47-8F09-42D928A7334D}">
      <dsp:nvSpPr>
        <dsp:cNvPr id="0" name=""/>
        <dsp:cNvSpPr/>
      </dsp:nvSpPr>
      <dsp:spPr>
        <a:xfrm>
          <a:off x="1021989" y="2516026"/>
          <a:ext cx="90761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1621674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2221839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821530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421695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4021386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621551" y="2516026"/>
          <a:ext cx="907625" cy="59362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1173044" y="2575388"/>
          <a:ext cx="3929166" cy="474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ethnische und </a:t>
          </a:r>
          <a:r>
            <a:rPr lang="de-DE" sz="1700" kern="1200" dirty="0" smtClean="0"/>
            <a:t>moralische Ideale</a:t>
          </a:r>
          <a:endParaRPr lang="de-DE" sz="1700" kern="1200" dirty="0"/>
        </a:p>
      </dsp:txBody>
      <dsp:txXfrm>
        <a:off x="1173044" y="2575388"/>
        <a:ext cx="3929166" cy="474898"/>
      </dsp:txXfrm>
    </dsp:sp>
    <dsp:sp modelId="{68B05F0E-3BE9-3D41-A6DB-A42031CB94C3}">
      <dsp:nvSpPr>
        <dsp:cNvPr id="0" name=""/>
        <dsp:cNvSpPr/>
      </dsp:nvSpPr>
      <dsp:spPr>
        <a:xfrm>
          <a:off x="1163980" y="3162407"/>
          <a:ext cx="4266574" cy="3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Wissen </a:t>
          </a:r>
          <a:r>
            <a:rPr lang="de-DE" sz="1700" kern="1200" dirty="0" smtClean="0"/>
            <a:t>und </a:t>
          </a:r>
          <a:r>
            <a:rPr lang="de-DE" sz="1700" kern="1200" dirty="0" smtClean="0"/>
            <a:t>Bewusstsein</a:t>
          </a:r>
          <a:endParaRPr lang="de-DE" sz="1700" kern="1200" dirty="0"/>
        </a:p>
      </dsp:txBody>
      <dsp:txXfrm>
        <a:off x="1163980" y="3162407"/>
        <a:ext cx="4266574" cy="387870"/>
      </dsp:txXfrm>
    </dsp:sp>
    <dsp:sp modelId="{6C4A490C-7CF7-8441-BA9E-19C27335BCF6}">
      <dsp:nvSpPr>
        <dsp:cNvPr id="0" name=""/>
        <dsp:cNvSpPr/>
      </dsp:nvSpPr>
      <dsp:spPr>
        <a:xfrm>
          <a:off x="1021989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0592F9-14F6-7C4D-8BD1-E90763C2046F}">
      <dsp:nvSpPr>
        <dsp:cNvPr id="0" name=""/>
        <dsp:cNvSpPr/>
      </dsp:nvSpPr>
      <dsp:spPr>
        <a:xfrm>
          <a:off x="1624050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2D17E4-BA4A-EE42-A49D-6EF881E28606}">
      <dsp:nvSpPr>
        <dsp:cNvPr id="0" name=""/>
        <dsp:cNvSpPr/>
      </dsp:nvSpPr>
      <dsp:spPr>
        <a:xfrm>
          <a:off x="2226111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8C269F-424E-3C4F-A8C8-47C7F1DBCA61}">
      <dsp:nvSpPr>
        <dsp:cNvPr id="0" name=""/>
        <dsp:cNvSpPr/>
      </dsp:nvSpPr>
      <dsp:spPr>
        <a:xfrm>
          <a:off x="2828172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C092D1-9650-2049-A351-89BD883097E2}">
      <dsp:nvSpPr>
        <dsp:cNvPr id="0" name=""/>
        <dsp:cNvSpPr/>
      </dsp:nvSpPr>
      <dsp:spPr>
        <a:xfrm>
          <a:off x="3430233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273730-3924-184F-A749-25DF93AD4F6C}">
      <dsp:nvSpPr>
        <dsp:cNvPr id="0" name=""/>
        <dsp:cNvSpPr/>
      </dsp:nvSpPr>
      <dsp:spPr>
        <a:xfrm>
          <a:off x="4032294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F795A8-3CF4-2C47-9A3C-507C1E144320}">
      <dsp:nvSpPr>
        <dsp:cNvPr id="0" name=""/>
        <dsp:cNvSpPr/>
      </dsp:nvSpPr>
      <dsp:spPr>
        <a:xfrm>
          <a:off x="4634355" y="3550278"/>
          <a:ext cx="568876" cy="94812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94631" y="478116"/>
          <a:ext cx="5481042" cy="498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i="1" kern="1200" dirty="0" smtClean="0"/>
            <a:t>7.) </a:t>
          </a:r>
          <a:r>
            <a:rPr lang="de-DE" sz="3000" b="1" i="1" kern="1200" dirty="0" err="1" smtClean="0"/>
            <a:t>Thich</a:t>
          </a:r>
          <a:r>
            <a:rPr lang="de-DE" sz="3000" b="1" i="1" kern="1200" dirty="0" smtClean="0"/>
            <a:t> </a:t>
          </a:r>
          <a:r>
            <a:rPr lang="de-DE" sz="3000" b="1" i="1" kern="1200" dirty="0" err="1" smtClean="0"/>
            <a:t>Nhat</a:t>
          </a:r>
          <a:r>
            <a:rPr lang="de-DE" sz="3000" b="1" i="1" kern="1200" dirty="0" smtClean="0"/>
            <a:t> </a:t>
          </a:r>
          <a:r>
            <a:rPr lang="de-DE" sz="3000" b="1" i="1" kern="1200" dirty="0" err="1" smtClean="0"/>
            <a:t>Hanh</a:t>
          </a:r>
          <a:endParaRPr lang="de-DE" sz="3000" b="1" i="1" kern="1200" dirty="0"/>
        </a:p>
      </dsp:txBody>
      <dsp:txXfrm>
        <a:off x="94631" y="478116"/>
        <a:ext cx="5481042" cy="498276"/>
      </dsp:txXfrm>
    </dsp:sp>
    <dsp:sp modelId="{47B0586C-C309-9345-9BB1-E1C1F441D57A}">
      <dsp:nvSpPr>
        <dsp:cNvPr id="0" name=""/>
        <dsp:cNvSpPr/>
      </dsp:nvSpPr>
      <dsp:spPr>
        <a:xfrm>
          <a:off x="91733" y="975327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865022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1636022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406413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177413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3947804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718804" y="976393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94631" y="1077894"/>
          <a:ext cx="5552295" cy="812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Glück </a:t>
          </a:r>
          <a:r>
            <a:rPr lang="de-DE" sz="2400" kern="1200" dirty="0" smtClean="0"/>
            <a:t>aus </a:t>
          </a:r>
          <a:r>
            <a:rPr lang="de-DE" sz="2400" kern="1200" dirty="0" smtClean="0"/>
            <a:t>Verstehen </a:t>
          </a:r>
          <a:r>
            <a:rPr lang="de-DE" sz="2400" kern="1200" dirty="0" smtClean="0"/>
            <a:t>+ </a:t>
          </a:r>
          <a:r>
            <a:rPr lang="de-DE" sz="2400" kern="1200" dirty="0" smtClean="0"/>
            <a:t>Lieben</a:t>
          </a:r>
          <a:endParaRPr lang="de-DE" sz="2400" kern="1200" dirty="0"/>
        </a:p>
      </dsp:txBody>
      <dsp:txXfrm>
        <a:off x="94631" y="1077894"/>
        <a:ext cx="5552295" cy="812006"/>
      </dsp:txXfrm>
    </dsp:sp>
    <dsp:sp modelId="{5FD45E39-EF72-5545-8C9E-99489C26F9EA}">
      <dsp:nvSpPr>
        <dsp:cNvPr id="0" name=""/>
        <dsp:cNvSpPr/>
      </dsp:nvSpPr>
      <dsp:spPr>
        <a:xfrm>
          <a:off x="94631" y="2072601"/>
          <a:ext cx="5481042" cy="498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300" kern="1200" dirty="0"/>
        </a:p>
      </dsp:txBody>
      <dsp:txXfrm>
        <a:off x="94631" y="2072601"/>
        <a:ext cx="5481042" cy="498276"/>
      </dsp:txXfrm>
    </dsp:sp>
    <dsp:sp modelId="{70DFAE07-B668-CF47-8F09-42D928A7334D}">
      <dsp:nvSpPr>
        <dsp:cNvPr id="0" name=""/>
        <dsp:cNvSpPr/>
      </dsp:nvSpPr>
      <dsp:spPr>
        <a:xfrm>
          <a:off x="94631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865022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1636022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406413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177413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3947804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718804" y="2570878"/>
          <a:ext cx="1282563" cy="101500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94631" y="2672379"/>
          <a:ext cx="5552295" cy="812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Partner </a:t>
          </a:r>
          <a:r>
            <a:rPr lang="de-DE" sz="2400" kern="1200" dirty="0" smtClean="0"/>
            <a:t>ehrfurchtsvoll behandeln wie einen </a:t>
          </a:r>
          <a:r>
            <a:rPr lang="de-DE" sz="2400" kern="1200" dirty="0" smtClean="0"/>
            <a:t>Gast</a:t>
          </a:r>
          <a:endParaRPr lang="de-DE" sz="2400" kern="1200" dirty="0"/>
        </a:p>
      </dsp:txBody>
      <dsp:txXfrm>
        <a:off x="94631" y="2672379"/>
        <a:ext cx="5552295" cy="812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495920" y="333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495920" y="333"/>
        <a:ext cx="4736306" cy="430573"/>
      </dsp:txXfrm>
    </dsp:sp>
    <dsp:sp modelId="{47B0586C-C309-9345-9BB1-E1C1F441D57A}">
      <dsp:nvSpPr>
        <dsp:cNvPr id="0" name=""/>
        <dsp:cNvSpPr/>
      </dsp:nvSpPr>
      <dsp:spPr>
        <a:xfrm>
          <a:off x="495920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116163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182787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493589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159829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3825543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49178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495920" y="518616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kern="1200" dirty="0" smtClean="0"/>
            <a:t>Erfüllung</a:t>
          </a:r>
          <a:endParaRPr lang="de-DE" sz="3600" kern="1200" dirty="0"/>
        </a:p>
      </dsp:txBody>
      <dsp:txXfrm>
        <a:off x="495920" y="518616"/>
        <a:ext cx="4797878" cy="701675"/>
      </dsp:txXfrm>
    </dsp:sp>
    <dsp:sp modelId="{84B9FF7A-B5C7-9B4C-9F98-D3BFC2D5B76F}">
      <dsp:nvSpPr>
        <dsp:cNvPr id="0" name=""/>
        <dsp:cNvSpPr/>
      </dsp:nvSpPr>
      <dsp:spPr>
        <a:xfrm>
          <a:off x="495920" y="1378167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495920" y="1378167"/>
        <a:ext cx="4736306" cy="430573"/>
      </dsp:txXfrm>
    </dsp:sp>
    <dsp:sp modelId="{38DACAA8-64A4-2446-B8D9-9A4AC0E0BC4B}">
      <dsp:nvSpPr>
        <dsp:cNvPr id="0" name=""/>
        <dsp:cNvSpPr/>
      </dsp:nvSpPr>
      <dsp:spPr>
        <a:xfrm>
          <a:off x="495920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116163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182787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493589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159829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3825543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449178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495920" y="1896450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kern="1200" dirty="0" smtClean="0"/>
            <a:t>positives </a:t>
          </a:r>
          <a:r>
            <a:rPr lang="de-DE" sz="3600" kern="1200" dirty="0" smtClean="0"/>
            <a:t>Gefühl</a:t>
          </a:r>
          <a:endParaRPr lang="de-DE" sz="3600" kern="1200" dirty="0"/>
        </a:p>
      </dsp:txBody>
      <dsp:txXfrm>
        <a:off x="495920" y="1896450"/>
        <a:ext cx="4797878" cy="701675"/>
      </dsp:txXfrm>
    </dsp:sp>
    <dsp:sp modelId="{5FD45E39-EF72-5545-8C9E-99489C26F9EA}">
      <dsp:nvSpPr>
        <dsp:cNvPr id="0" name=""/>
        <dsp:cNvSpPr/>
      </dsp:nvSpPr>
      <dsp:spPr>
        <a:xfrm>
          <a:off x="495920" y="2756002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 dirty="0"/>
        </a:p>
      </dsp:txBody>
      <dsp:txXfrm>
        <a:off x="495920" y="2756002"/>
        <a:ext cx="4736306" cy="430573"/>
      </dsp:txXfrm>
    </dsp:sp>
    <dsp:sp modelId="{70DFAE07-B668-CF47-8F09-42D928A7334D}">
      <dsp:nvSpPr>
        <dsp:cNvPr id="0" name=""/>
        <dsp:cNvSpPr/>
      </dsp:nvSpPr>
      <dsp:spPr>
        <a:xfrm>
          <a:off x="495920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116163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182787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493589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159829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3825543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49178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495920" y="3274285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kern="1200" dirty="0" smtClean="0"/>
            <a:t>fragil</a:t>
          </a:r>
          <a:endParaRPr lang="de-DE" sz="3600" kern="1200" dirty="0"/>
        </a:p>
      </dsp:txBody>
      <dsp:txXfrm>
        <a:off x="495920" y="3274285"/>
        <a:ext cx="4797878" cy="70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495920" y="333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495920" y="333"/>
        <a:ext cx="4736306" cy="430573"/>
      </dsp:txXfrm>
    </dsp:sp>
    <dsp:sp modelId="{47B0586C-C309-9345-9BB1-E1C1F441D57A}">
      <dsp:nvSpPr>
        <dsp:cNvPr id="0" name=""/>
        <dsp:cNvSpPr/>
      </dsp:nvSpPr>
      <dsp:spPr>
        <a:xfrm>
          <a:off x="495920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116163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182787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493589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159829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3825543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49178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495920" y="518616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kommt und geht in </a:t>
          </a:r>
          <a:r>
            <a:rPr lang="de-DE" sz="3300" kern="1200" dirty="0" smtClean="0"/>
            <a:t>Wellen</a:t>
          </a:r>
          <a:endParaRPr lang="de-DE" sz="3300" kern="1200" dirty="0"/>
        </a:p>
      </dsp:txBody>
      <dsp:txXfrm>
        <a:off x="495920" y="518616"/>
        <a:ext cx="4797878" cy="701675"/>
      </dsp:txXfrm>
    </dsp:sp>
    <dsp:sp modelId="{84B9FF7A-B5C7-9B4C-9F98-D3BFC2D5B76F}">
      <dsp:nvSpPr>
        <dsp:cNvPr id="0" name=""/>
        <dsp:cNvSpPr/>
      </dsp:nvSpPr>
      <dsp:spPr>
        <a:xfrm>
          <a:off x="495920" y="1378167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495920" y="1378167"/>
        <a:ext cx="4736306" cy="430573"/>
      </dsp:txXfrm>
    </dsp:sp>
    <dsp:sp modelId="{38DACAA8-64A4-2446-B8D9-9A4AC0E0BC4B}">
      <dsp:nvSpPr>
        <dsp:cNvPr id="0" name=""/>
        <dsp:cNvSpPr/>
      </dsp:nvSpPr>
      <dsp:spPr>
        <a:xfrm>
          <a:off x="495920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116163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182787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493589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159829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3825543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449178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495920" y="1896450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subjektiv</a:t>
          </a:r>
          <a:endParaRPr lang="de-DE" sz="3300" kern="1200" dirty="0"/>
        </a:p>
      </dsp:txBody>
      <dsp:txXfrm>
        <a:off x="495920" y="1896450"/>
        <a:ext cx="4797878" cy="701675"/>
      </dsp:txXfrm>
    </dsp:sp>
    <dsp:sp modelId="{5FD45E39-EF72-5545-8C9E-99489C26F9EA}">
      <dsp:nvSpPr>
        <dsp:cNvPr id="0" name=""/>
        <dsp:cNvSpPr/>
      </dsp:nvSpPr>
      <dsp:spPr>
        <a:xfrm>
          <a:off x="495920" y="2756002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 dirty="0"/>
        </a:p>
      </dsp:txBody>
      <dsp:txXfrm>
        <a:off x="495920" y="2756002"/>
        <a:ext cx="4736306" cy="430573"/>
      </dsp:txXfrm>
    </dsp:sp>
    <dsp:sp modelId="{70DFAE07-B668-CF47-8F09-42D928A7334D}">
      <dsp:nvSpPr>
        <dsp:cNvPr id="0" name=""/>
        <dsp:cNvSpPr/>
      </dsp:nvSpPr>
      <dsp:spPr>
        <a:xfrm>
          <a:off x="495920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116163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182787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493589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159829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3825543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49178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495920" y="3274285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Zeit </a:t>
          </a:r>
          <a:r>
            <a:rPr lang="de-DE" sz="3300" kern="1200" dirty="0" smtClean="0"/>
            <a:t>+ </a:t>
          </a:r>
          <a:r>
            <a:rPr lang="de-DE" sz="3300" kern="1200" dirty="0" smtClean="0"/>
            <a:t>Wahrnehmung</a:t>
          </a:r>
          <a:endParaRPr lang="de-DE" sz="3300" kern="1200" dirty="0"/>
        </a:p>
      </dsp:txBody>
      <dsp:txXfrm>
        <a:off x="495920" y="3274285"/>
        <a:ext cx="4797878" cy="701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495920" y="333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495920" y="333"/>
        <a:ext cx="4736306" cy="430573"/>
      </dsp:txXfrm>
    </dsp:sp>
    <dsp:sp modelId="{47B0586C-C309-9345-9BB1-E1C1F441D57A}">
      <dsp:nvSpPr>
        <dsp:cNvPr id="0" name=""/>
        <dsp:cNvSpPr/>
      </dsp:nvSpPr>
      <dsp:spPr>
        <a:xfrm>
          <a:off x="495920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116163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182787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493589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159829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3825543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491784" y="430906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495920" y="518616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bereit sein ist alles</a:t>
          </a:r>
          <a:endParaRPr lang="de-DE" sz="1700" kern="1200" dirty="0"/>
        </a:p>
      </dsp:txBody>
      <dsp:txXfrm>
        <a:off x="495920" y="518616"/>
        <a:ext cx="4797878" cy="701675"/>
      </dsp:txXfrm>
    </dsp:sp>
    <dsp:sp modelId="{84B9FF7A-B5C7-9B4C-9F98-D3BFC2D5B76F}">
      <dsp:nvSpPr>
        <dsp:cNvPr id="0" name=""/>
        <dsp:cNvSpPr/>
      </dsp:nvSpPr>
      <dsp:spPr>
        <a:xfrm>
          <a:off x="495920" y="1378167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495920" y="1378167"/>
        <a:ext cx="4736306" cy="430573"/>
      </dsp:txXfrm>
    </dsp:sp>
    <dsp:sp modelId="{38DACAA8-64A4-2446-B8D9-9A4AC0E0BC4B}">
      <dsp:nvSpPr>
        <dsp:cNvPr id="0" name=""/>
        <dsp:cNvSpPr/>
      </dsp:nvSpPr>
      <dsp:spPr>
        <a:xfrm>
          <a:off x="495920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116163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182787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493589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159829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3825543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4491784" y="1808741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495920" y="1896450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etwas erreicht haben</a:t>
          </a:r>
          <a:endParaRPr lang="de-DE" sz="1700" kern="1200" dirty="0"/>
        </a:p>
      </dsp:txBody>
      <dsp:txXfrm>
        <a:off x="495920" y="1896450"/>
        <a:ext cx="4797878" cy="701675"/>
      </dsp:txXfrm>
    </dsp:sp>
    <dsp:sp modelId="{5FD45E39-EF72-5545-8C9E-99489C26F9EA}">
      <dsp:nvSpPr>
        <dsp:cNvPr id="0" name=""/>
        <dsp:cNvSpPr/>
      </dsp:nvSpPr>
      <dsp:spPr>
        <a:xfrm>
          <a:off x="495920" y="2756002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 dirty="0"/>
        </a:p>
      </dsp:txBody>
      <dsp:txXfrm>
        <a:off x="495920" y="2756002"/>
        <a:ext cx="4736306" cy="430573"/>
      </dsp:txXfrm>
    </dsp:sp>
    <dsp:sp modelId="{70DFAE07-B668-CF47-8F09-42D928A7334D}">
      <dsp:nvSpPr>
        <dsp:cNvPr id="0" name=""/>
        <dsp:cNvSpPr/>
      </dsp:nvSpPr>
      <dsp:spPr>
        <a:xfrm>
          <a:off x="495920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116163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182787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493589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159829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3825543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491784" y="3186575"/>
          <a:ext cx="1108295" cy="87709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495920" y="3274285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frei von </a:t>
          </a:r>
          <a:r>
            <a:rPr lang="de-DE" sz="1700" kern="1200" dirty="0" smtClean="0"/>
            <a:t>Schuld</a:t>
          </a:r>
          <a:r>
            <a:rPr lang="de-DE" sz="1700" kern="1200" dirty="0" smtClean="0"/>
            <a:t/>
          </a:r>
          <a:br>
            <a:rPr lang="de-DE" sz="1700" kern="1200" dirty="0" smtClean="0"/>
          </a:br>
          <a:r>
            <a:rPr lang="de-DE" sz="1700" kern="1200" dirty="0" smtClean="0"/>
            <a:t>(finanziell + </a:t>
          </a:r>
          <a:r>
            <a:rPr lang="de-DE" sz="1700" kern="1200" dirty="0" err="1" smtClean="0"/>
            <a:t>verantwortung</a:t>
          </a:r>
          <a:r>
            <a:rPr lang="de-DE" sz="1700" kern="1200" dirty="0" smtClean="0"/>
            <a:t> </a:t>
          </a:r>
          <a:r>
            <a:rPr lang="de-DE" sz="1700" kern="1200" dirty="0" smtClean="0"/>
            <a:t>und negativen </a:t>
          </a:r>
          <a:r>
            <a:rPr lang="de-DE" sz="1700" kern="1200" dirty="0" err="1" smtClean="0"/>
            <a:t>gedanken</a:t>
          </a:r>
          <a:r>
            <a:rPr lang="de-DE" sz="1700" kern="1200" dirty="0" smtClean="0"/>
            <a:t>)</a:t>
          </a:r>
          <a:endParaRPr lang="de-DE" sz="1700" kern="1200" dirty="0"/>
        </a:p>
      </dsp:txBody>
      <dsp:txXfrm>
        <a:off x="495920" y="3274285"/>
        <a:ext cx="4797878" cy="70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6390A-AB2C-D941-A342-4F843FEE43DA}">
      <dsp:nvSpPr>
        <dsp:cNvPr id="0" name=""/>
        <dsp:cNvSpPr/>
      </dsp:nvSpPr>
      <dsp:spPr>
        <a:xfrm rot="5400000">
          <a:off x="-163268" y="261904"/>
          <a:ext cx="1419728" cy="1093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100" kern="1200" dirty="0"/>
        </a:p>
      </dsp:txBody>
      <dsp:txXfrm rot="-5400000">
        <a:off x="0" y="645232"/>
        <a:ext cx="1093192" cy="326536"/>
      </dsp:txXfrm>
    </dsp:sp>
    <dsp:sp modelId="{FC3DBE32-BFA9-4F41-829B-EBF4A7CE2C91}">
      <dsp:nvSpPr>
        <dsp:cNvPr id="0" name=""/>
        <dsp:cNvSpPr/>
      </dsp:nvSpPr>
      <dsp:spPr>
        <a:xfrm rot="5400000">
          <a:off x="3087042" y="-1885593"/>
          <a:ext cx="1015107" cy="5002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jeden zu lieben und geliebt zu werden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Fehler </a:t>
          </a:r>
          <a:r>
            <a:rPr lang="de-DE" sz="2300" kern="1200" dirty="0" smtClean="0"/>
            <a:t>zu akzeptieren</a:t>
          </a:r>
          <a:endParaRPr lang="de-DE" sz="2300" kern="1200" dirty="0"/>
        </a:p>
      </dsp:txBody>
      <dsp:txXfrm rot="-5400000">
        <a:off x="1093193" y="157809"/>
        <a:ext cx="4953254" cy="916001"/>
      </dsp:txXfrm>
    </dsp:sp>
    <dsp:sp modelId="{4841935C-1D96-A34A-88EC-982C450C59EA}">
      <dsp:nvSpPr>
        <dsp:cNvPr id="0" name=""/>
        <dsp:cNvSpPr/>
      </dsp:nvSpPr>
      <dsp:spPr>
        <a:xfrm rot="5400000">
          <a:off x="-163268" y="1485403"/>
          <a:ext cx="1419728" cy="1093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100" kern="1200" dirty="0"/>
        </a:p>
      </dsp:txBody>
      <dsp:txXfrm rot="-5400000">
        <a:off x="0" y="1868731"/>
        <a:ext cx="1093192" cy="326536"/>
      </dsp:txXfrm>
    </dsp:sp>
    <dsp:sp modelId="{FE181FE9-EEF1-A549-9BC7-D1B7254D31D8}">
      <dsp:nvSpPr>
        <dsp:cNvPr id="0" name=""/>
        <dsp:cNvSpPr/>
      </dsp:nvSpPr>
      <dsp:spPr>
        <a:xfrm rot="5400000">
          <a:off x="3087042" y="-671714"/>
          <a:ext cx="1015107" cy="5002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miteinander teilen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gutes </a:t>
          </a:r>
          <a:r>
            <a:rPr lang="de-DE" sz="2300" kern="1200" dirty="0" smtClean="0"/>
            <a:t>Umfeld</a:t>
          </a:r>
          <a:endParaRPr lang="de-DE" sz="2300" kern="1200" dirty="0"/>
        </a:p>
      </dsp:txBody>
      <dsp:txXfrm rot="-5400000">
        <a:off x="1093193" y="1371688"/>
        <a:ext cx="4953254" cy="916001"/>
      </dsp:txXfrm>
    </dsp:sp>
    <dsp:sp modelId="{AA4B9809-D053-7046-8CC5-D6BAE8B7514F}">
      <dsp:nvSpPr>
        <dsp:cNvPr id="0" name=""/>
        <dsp:cNvSpPr/>
      </dsp:nvSpPr>
      <dsp:spPr>
        <a:xfrm rot="5400000">
          <a:off x="-163268" y="2699282"/>
          <a:ext cx="1419728" cy="1093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100" kern="1200" dirty="0"/>
        </a:p>
      </dsp:txBody>
      <dsp:txXfrm rot="-5400000">
        <a:off x="0" y="3082610"/>
        <a:ext cx="1093192" cy="326536"/>
      </dsp:txXfrm>
    </dsp:sp>
    <dsp:sp modelId="{395325EA-A984-214D-94C9-4A7790F13144}">
      <dsp:nvSpPr>
        <dsp:cNvPr id="0" name=""/>
        <dsp:cNvSpPr/>
      </dsp:nvSpPr>
      <dsp:spPr>
        <a:xfrm rot="5400000">
          <a:off x="3087042" y="542164"/>
          <a:ext cx="1015107" cy="5002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sinnvolle </a:t>
          </a:r>
          <a:r>
            <a:rPr lang="de-DE" sz="2300" kern="1200" dirty="0" smtClean="0"/>
            <a:t>Werte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sinnvolle </a:t>
          </a:r>
          <a:r>
            <a:rPr lang="de-DE" sz="2300" kern="1200" dirty="0" smtClean="0"/>
            <a:t>Ziele</a:t>
          </a:r>
          <a:endParaRPr lang="de-DE" sz="2300" kern="1200" dirty="0"/>
        </a:p>
      </dsp:txBody>
      <dsp:txXfrm rot="-5400000">
        <a:off x="1093193" y="2585567"/>
        <a:ext cx="4953254" cy="9160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635745" y="1556"/>
          <a:ext cx="4997823" cy="454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i="1" kern="1200" dirty="0" smtClean="0"/>
            <a:t>1.) </a:t>
          </a:r>
          <a:r>
            <a:rPr lang="de-DE" sz="3000" b="1" i="1" kern="1200" dirty="0" err="1" smtClean="0"/>
            <a:t>Epikur</a:t>
          </a:r>
          <a:r>
            <a:rPr lang="de-DE" sz="3000" b="1" i="1" kern="1200" dirty="0" smtClean="0"/>
            <a:t> </a:t>
          </a:r>
          <a:r>
            <a:rPr lang="de-DE" sz="3000" b="1" i="1" kern="1200" dirty="0" smtClean="0"/>
            <a:t>(1)</a:t>
          </a:r>
          <a:endParaRPr lang="de-DE" sz="3000" b="1" i="1" kern="1200" dirty="0"/>
        </a:p>
      </dsp:txBody>
      <dsp:txXfrm>
        <a:off x="635745" y="1556"/>
        <a:ext cx="4997823" cy="454347"/>
      </dsp:txXfrm>
    </dsp:sp>
    <dsp:sp modelId="{47B0586C-C309-9345-9BB1-E1C1F441D57A}">
      <dsp:nvSpPr>
        <dsp:cNvPr id="0" name=""/>
        <dsp:cNvSpPr/>
      </dsp:nvSpPr>
      <dsp:spPr>
        <a:xfrm>
          <a:off x="635745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1338217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2041244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743716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446743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4149215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852242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812715" y="532393"/>
          <a:ext cx="4602536" cy="611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aktiv sein</a:t>
          </a:r>
          <a:endParaRPr lang="de-DE" sz="2500" kern="1200" dirty="0"/>
        </a:p>
      </dsp:txBody>
      <dsp:txXfrm>
        <a:off x="812715" y="532393"/>
        <a:ext cx="4602536" cy="611918"/>
      </dsp:txXfrm>
    </dsp:sp>
    <dsp:sp modelId="{84B9FF7A-B5C7-9B4C-9F98-D3BFC2D5B76F}">
      <dsp:nvSpPr>
        <dsp:cNvPr id="0" name=""/>
        <dsp:cNvSpPr/>
      </dsp:nvSpPr>
      <dsp:spPr>
        <a:xfrm>
          <a:off x="635745" y="1282603"/>
          <a:ext cx="4997823" cy="454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100" kern="1200"/>
        </a:p>
      </dsp:txBody>
      <dsp:txXfrm>
        <a:off x="635745" y="1282603"/>
        <a:ext cx="4997823" cy="454347"/>
      </dsp:txXfrm>
    </dsp:sp>
    <dsp:sp modelId="{38DACAA8-64A4-2446-B8D9-9A4AC0E0BC4B}">
      <dsp:nvSpPr>
        <dsp:cNvPr id="0" name=""/>
        <dsp:cNvSpPr/>
      </dsp:nvSpPr>
      <dsp:spPr>
        <a:xfrm>
          <a:off x="635745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1338217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2041244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743716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446743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4149215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4852242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812715" y="1806487"/>
          <a:ext cx="4602536" cy="556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Gemeinschaft</a:t>
          </a:r>
          <a:endParaRPr lang="de-DE" sz="2500" kern="1200" dirty="0"/>
        </a:p>
      </dsp:txBody>
      <dsp:txXfrm>
        <a:off x="812715" y="1806487"/>
        <a:ext cx="4602536" cy="556291"/>
      </dsp:txXfrm>
    </dsp:sp>
    <dsp:sp modelId="{5FD45E39-EF72-5545-8C9E-99489C26F9EA}">
      <dsp:nvSpPr>
        <dsp:cNvPr id="0" name=""/>
        <dsp:cNvSpPr/>
      </dsp:nvSpPr>
      <dsp:spPr>
        <a:xfrm>
          <a:off x="635745" y="2494115"/>
          <a:ext cx="4997823" cy="454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100" kern="1200" dirty="0"/>
        </a:p>
      </dsp:txBody>
      <dsp:txXfrm>
        <a:off x="635745" y="2494115"/>
        <a:ext cx="4997823" cy="454347"/>
      </dsp:txXfrm>
    </dsp:sp>
    <dsp:sp modelId="{70DFAE07-B668-CF47-8F09-42D928A7334D}">
      <dsp:nvSpPr>
        <dsp:cNvPr id="0" name=""/>
        <dsp:cNvSpPr/>
      </dsp:nvSpPr>
      <dsp:spPr>
        <a:xfrm>
          <a:off x="635745" y="2948462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1338211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2041238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743710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446737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4149209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852236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812690" y="3017999"/>
          <a:ext cx="4602586" cy="556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Konzentration </a:t>
          </a:r>
          <a:r>
            <a:rPr lang="de-DE" sz="2500" kern="1200" dirty="0" smtClean="0"/>
            <a:t>auf das </a:t>
          </a:r>
          <a:r>
            <a:rPr lang="de-DE" sz="2500" kern="1200" dirty="0" smtClean="0"/>
            <a:t>Hier </a:t>
          </a:r>
          <a:r>
            <a:rPr lang="de-DE" sz="2500" kern="1200" dirty="0" smtClean="0"/>
            <a:t>+ </a:t>
          </a:r>
          <a:r>
            <a:rPr lang="de-DE" sz="2500" kern="1200" dirty="0" smtClean="0"/>
            <a:t>Jetzt</a:t>
          </a:r>
          <a:endParaRPr lang="de-DE" sz="2500" kern="1200" dirty="0"/>
        </a:p>
      </dsp:txBody>
      <dsp:txXfrm>
        <a:off x="812690" y="3017999"/>
        <a:ext cx="4602586" cy="5562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635745" y="1556"/>
          <a:ext cx="4997823" cy="454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i="1" kern="1200" dirty="0" smtClean="0"/>
            <a:t>1.) </a:t>
          </a:r>
          <a:r>
            <a:rPr lang="de-DE" sz="3000" b="1" i="1" kern="1200" dirty="0" err="1" smtClean="0"/>
            <a:t>Epikur</a:t>
          </a:r>
          <a:r>
            <a:rPr lang="de-DE" sz="3000" b="1" i="1" kern="1200" dirty="0" smtClean="0"/>
            <a:t> </a:t>
          </a:r>
          <a:r>
            <a:rPr lang="de-DE" sz="3000" b="1" i="1" kern="1200" dirty="0" smtClean="0"/>
            <a:t>(2)</a:t>
          </a:r>
          <a:endParaRPr lang="de-DE" sz="3000" b="1" i="1" kern="1200" dirty="0"/>
        </a:p>
      </dsp:txBody>
      <dsp:txXfrm>
        <a:off x="635745" y="1556"/>
        <a:ext cx="4997823" cy="454347"/>
      </dsp:txXfrm>
    </dsp:sp>
    <dsp:sp modelId="{47B0586C-C309-9345-9BB1-E1C1F441D57A}">
      <dsp:nvSpPr>
        <dsp:cNvPr id="0" name=""/>
        <dsp:cNvSpPr/>
      </dsp:nvSpPr>
      <dsp:spPr>
        <a:xfrm>
          <a:off x="635745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1338217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2041244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743716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446743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4149215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4852242" y="455904"/>
          <a:ext cx="1063172" cy="7648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812715" y="532393"/>
          <a:ext cx="4602536" cy="611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realistische </a:t>
          </a:r>
          <a:r>
            <a:rPr lang="de-DE" sz="2800" kern="1200" dirty="0" smtClean="0"/>
            <a:t>Erwartung</a:t>
          </a:r>
          <a:endParaRPr lang="de-DE" sz="2800" kern="1200" dirty="0"/>
        </a:p>
      </dsp:txBody>
      <dsp:txXfrm>
        <a:off x="812715" y="532393"/>
        <a:ext cx="4602536" cy="611918"/>
      </dsp:txXfrm>
    </dsp:sp>
    <dsp:sp modelId="{84B9FF7A-B5C7-9B4C-9F98-D3BFC2D5B76F}">
      <dsp:nvSpPr>
        <dsp:cNvPr id="0" name=""/>
        <dsp:cNvSpPr/>
      </dsp:nvSpPr>
      <dsp:spPr>
        <a:xfrm>
          <a:off x="635745" y="1282603"/>
          <a:ext cx="4997823" cy="454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100" kern="1200"/>
        </a:p>
      </dsp:txBody>
      <dsp:txXfrm>
        <a:off x="635745" y="1282603"/>
        <a:ext cx="4997823" cy="454347"/>
      </dsp:txXfrm>
    </dsp:sp>
    <dsp:sp modelId="{38DACAA8-64A4-2446-B8D9-9A4AC0E0BC4B}">
      <dsp:nvSpPr>
        <dsp:cNvPr id="0" name=""/>
        <dsp:cNvSpPr/>
      </dsp:nvSpPr>
      <dsp:spPr>
        <a:xfrm>
          <a:off x="635745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1338217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2041244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743716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446743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4149215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4852242" y="1736950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812715" y="1806487"/>
          <a:ext cx="4602536" cy="556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gute </a:t>
          </a:r>
          <a:r>
            <a:rPr lang="de-DE" sz="2800" kern="1200" dirty="0" smtClean="0"/>
            <a:t>Gedanken</a:t>
          </a:r>
          <a:endParaRPr lang="de-DE" sz="2800" kern="1200" dirty="0"/>
        </a:p>
      </dsp:txBody>
      <dsp:txXfrm>
        <a:off x="812715" y="1806487"/>
        <a:ext cx="4602536" cy="556291"/>
      </dsp:txXfrm>
    </dsp:sp>
    <dsp:sp modelId="{5FD45E39-EF72-5545-8C9E-99489C26F9EA}">
      <dsp:nvSpPr>
        <dsp:cNvPr id="0" name=""/>
        <dsp:cNvSpPr/>
      </dsp:nvSpPr>
      <dsp:spPr>
        <a:xfrm>
          <a:off x="635745" y="2494115"/>
          <a:ext cx="4997823" cy="454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100" kern="1200" dirty="0"/>
        </a:p>
      </dsp:txBody>
      <dsp:txXfrm>
        <a:off x="635745" y="2494115"/>
        <a:ext cx="4997823" cy="454347"/>
      </dsp:txXfrm>
    </dsp:sp>
    <dsp:sp modelId="{70DFAE07-B668-CF47-8F09-42D928A7334D}">
      <dsp:nvSpPr>
        <dsp:cNvPr id="0" name=""/>
        <dsp:cNvSpPr/>
      </dsp:nvSpPr>
      <dsp:spPr>
        <a:xfrm>
          <a:off x="635745" y="2948462"/>
          <a:ext cx="1063172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7492-44A1-AE46-B13B-660415D87F46}">
      <dsp:nvSpPr>
        <dsp:cNvPr id="0" name=""/>
        <dsp:cNvSpPr/>
      </dsp:nvSpPr>
      <dsp:spPr>
        <a:xfrm>
          <a:off x="1338211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A5C37-6E6D-4546-82E4-131AF12BE798}">
      <dsp:nvSpPr>
        <dsp:cNvPr id="0" name=""/>
        <dsp:cNvSpPr/>
      </dsp:nvSpPr>
      <dsp:spPr>
        <a:xfrm>
          <a:off x="2041238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1C09D-1219-F840-B094-E4F1B9E8D88D}">
      <dsp:nvSpPr>
        <dsp:cNvPr id="0" name=""/>
        <dsp:cNvSpPr/>
      </dsp:nvSpPr>
      <dsp:spPr>
        <a:xfrm>
          <a:off x="2743710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AE3C9B-47DC-F049-8B70-FA67EFF47B6D}">
      <dsp:nvSpPr>
        <dsp:cNvPr id="0" name=""/>
        <dsp:cNvSpPr/>
      </dsp:nvSpPr>
      <dsp:spPr>
        <a:xfrm>
          <a:off x="3446737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20031-4B41-3542-8C18-E69AC55B36F0}">
      <dsp:nvSpPr>
        <dsp:cNvPr id="0" name=""/>
        <dsp:cNvSpPr/>
      </dsp:nvSpPr>
      <dsp:spPr>
        <a:xfrm>
          <a:off x="4149209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F337-B24F-DD44-95A0-852D4DBDDF50}">
      <dsp:nvSpPr>
        <dsp:cNvPr id="0" name=""/>
        <dsp:cNvSpPr/>
      </dsp:nvSpPr>
      <dsp:spPr>
        <a:xfrm>
          <a:off x="4852236" y="2948462"/>
          <a:ext cx="1063183" cy="69536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E94AB-7E21-1F4C-8002-75A69D65D218}">
      <dsp:nvSpPr>
        <dsp:cNvPr id="0" name=""/>
        <dsp:cNvSpPr/>
      </dsp:nvSpPr>
      <dsp:spPr>
        <a:xfrm>
          <a:off x="812690" y="3017999"/>
          <a:ext cx="4602586" cy="556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wissen, dass man glücklich ist!</a:t>
          </a:r>
          <a:endParaRPr lang="de-DE" sz="2800" kern="1200" dirty="0"/>
        </a:p>
      </dsp:txBody>
      <dsp:txXfrm>
        <a:off x="812690" y="3017999"/>
        <a:ext cx="4602586" cy="5562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164349" y="390280"/>
          <a:ext cx="5890291" cy="535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i="1" kern="1200" dirty="0" smtClean="0"/>
            <a:t>2.) </a:t>
          </a:r>
          <a:r>
            <a:rPr lang="de-DE" sz="3000" b="1" i="1" kern="1200" dirty="0" smtClean="0"/>
            <a:t>Camus </a:t>
          </a:r>
          <a:r>
            <a:rPr lang="de-DE" sz="3000" b="1" i="1" kern="1200" dirty="0" smtClean="0"/>
            <a:t>&amp; </a:t>
          </a:r>
          <a:r>
            <a:rPr lang="de-DE" sz="3000" b="1" i="1" kern="1200" dirty="0" smtClean="0"/>
            <a:t>Sartre</a:t>
          </a:r>
          <a:endParaRPr lang="de-DE" sz="3000" b="1" i="1" kern="1200" dirty="0"/>
        </a:p>
      </dsp:txBody>
      <dsp:txXfrm>
        <a:off x="164349" y="390280"/>
        <a:ext cx="5890291" cy="535481"/>
      </dsp:txXfrm>
    </dsp:sp>
    <dsp:sp modelId="{47B0586C-C309-9345-9BB1-E1C1F441D57A}">
      <dsp:nvSpPr>
        <dsp:cNvPr id="0" name=""/>
        <dsp:cNvSpPr/>
      </dsp:nvSpPr>
      <dsp:spPr>
        <a:xfrm>
          <a:off x="164349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992262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1820830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648743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477311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4305224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5133792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372921" y="1015910"/>
          <a:ext cx="5424417" cy="721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Existentialismus</a:t>
          </a:r>
          <a:endParaRPr lang="de-DE" sz="2000" kern="1200" dirty="0"/>
        </a:p>
      </dsp:txBody>
      <dsp:txXfrm>
        <a:off x="372921" y="1015910"/>
        <a:ext cx="5424417" cy="721189"/>
      </dsp:txXfrm>
    </dsp:sp>
    <dsp:sp modelId="{84B9FF7A-B5C7-9B4C-9F98-D3BFC2D5B76F}">
      <dsp:nvSpPr>
        <dsp:cNvPr id="0" name=""/>
        <dsp:cNvSpPr/>
      </dsp:nvSpPr>
      <dsp:spPr>
        <a:xfrm>
          <a:off x="164349" y="1900085"/>
          <a:ext cx="5890291" cy="535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es gibt keinen tieferen </a:t>
          </a:r>
          <a:r>
            <a:rPr lang="de-DE" sz="2400" kern="1200" dirty="0" smtClean="0"/>
            <a:t>Sinn</a:t>
          </a:r>
          <a:endParaRPr lang="de-DE" sz="2400" kern="1200" dirty="0"/>
        </a:p>
      </dsp:txBody>
      <dsp:txXfrm>
        <a:off x="164349" y="1900085"/>
        <a:ext cx="5890291" cy="535481"/>
      </dsp:txXfrm>
    </dsp:sp>
    <dsp:sp modelId="{38DACAA8-64A4-2446-B8D9-9A4AC0E0BC4B}">
      <dsp:nvSpPr>
        <dsp:cNvPr id="0" name=""/>
        <dsp:cNvSpPr/>
      </dsp:nvSpPr>
      <dsp:spPr>
        <a:xfrm>
          <a:off x="164349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992262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1820830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648743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477311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4305224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5133792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372921" y="2517520"/>
          <a:ext cx="5424417" cy="655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jeder muss in einer absurden </a:t>
          </a:r>
          <a:r>
            <a:rPr lang="de-DE" sz="2000" kern="1200" dirty="0" smtClean="0"/>
            <a:t>Welt </a:t>
          </a:r>
          <a:r>
            <a:rPr lang="de-DE" sz="2000" u="sng" kern="1200" dirty="0" smtClean="0"/>
            <a:t>seinen</a:t>
          </a:r>
          <a:r>
            <a:rPr lang="de-DE" sz="2000" kern="1200" dirty="0" smtClean="0"/>
            <a:t> </a:t>
          </a:r>
          <a:r>
            <a:rPr lang="de-DE" sz="2000" kern="1200" dirty="0" smtClean="0"/>
            <a:t>Sinn </a:t>
          </a:r>
          <a:r>
            <a:rPr lang="de-DE" sz="2000" kern="1200" dirty="0" smtClean="0"/>
            <a:t>selbst suchen und finden</a:t>
          </a:r>
          <a:endParaRPr lang="de-DE" sz="2000" kern="1200" dirty="0"/>
        </a:p>
      </dsp:txBody>
      <dsp:txXfrm>
        <a:off x="372921" y="2517520"/>
        <a:ext cx="5424417" cy="6556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1FA7-615F-364C-BA86-18FE7A5894B3}">
      <dsp:nvSpPr>
        <dsp:cNvPr id="0" name=""/>
        <dsp:cNvSpPr/>
      </dsp:nvSpPr>
      <dsp:spPr>
        <a:xfrm>
          <a:off x="164349" y="390280"/>
          <a:ext cx="5890291" cy="535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i="1" kern="1200" dirty="0" smtClean="0"/>
            <a:t>3.) </a:t>
          </a:r>
          <a:r>
            <a:rPr lang="de-DE" sz="3000" b="1" i="1" kern="1200" dirty="0" smtClean="0"/>
            <a:t>Adorno</a:t>
          </a:r>
          <a:endParaRPr lang="de-DE" sz="3000" b="1" i="1" kern="1200" dirty="0"/>
        </a:p>
      </dsp:txBody>
      <dsp:txXfrm>
        <a:off x="164349" y="390280"/>
        <a:ext cx="5890291" cy="535481"/>
      </dsp:txXfrm>
    </dsp:sp>
    <dsp:sp modelId="{47B0586C-C309-9345-9BB1-E1C1F441D57A}">
      <dsp:nvSpPr>
        <dsp:cNvPr id="0" name=""/>
        <dsp:cNvSpPr/>
      </dsp:nvSpPr>
      <dsp:spPr>
        <a:xfrm>
          <a:off x="164349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63ED-30D0-8849-B5CE-1635ACBAD9EE}">
      <dsp:nvSpPr>
        <dsp:cNvPr id="0" name=""/>
        <dsp:cNvSpPr/>
      </dsp:nvSpPr>
      <dsp:spPr>
        <a:xfrm>
          <a:off x="992262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1177-2C33-4A4F-B93F-C004F3A431D9}">
      <dsp:nvSpPr>
        <dsp:cNvPr id="0" name=""/>
        <dsp:cNvSpPr/>
      </dsp:nvSpPr>
      <dsp:spPr>
        <a:xfrm>
          <a:off x="1820830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C00EF-C220-E84D-92E1-16D1C916B136}">
      <dsp:nvSpPr>
        <dsp:cNvPr id="0" name=""/>
        <dsp:cNvSpPr/>
      </dsp:nvSpPr>
      <dsp:spPr>
        <a:xfrm>
          <a:off x="2648743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D5811-68C7-AC42-8BC6-6A687AC94635}">
      <dsp:nvSpPr>
        <dsp:cNvPr id="0" name=""/>
        <dsp:cNvSpPr/>
      </dsp:nvSpPr>
      <dsp:spPr>
        <a:xfrm>
          <a:off x="3477311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886AE1-6EA4-AD42-9DAD-095C99C6AA5C}">
      <dsp:nvSpPr>
        <dsp:cNvPr id="0" name=""/>
        <dsp:cNvSpPr/>
      </dsp:nvSpPr>
      <dsp:spPr>
        <a:xfrm>
          <a:off x="4305224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9DD46-23BE-F349-B117-7ABC1B7DF550}">
      <dsp:nvSpPr>
        <dsp:cNvPr id="0" name=""/>
        <dsp:cNvSpPr/>
      </dsp:nvSpPr>
      <dsp:spPr>
        <a:xfrm>
          <a:off x="5133792" y="925761"/>
          <a:ext cx="1253024" cy="90148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BA3BD-CC85-D542-88F9-E0B3CD98D192}">
      <dsp:nvSpPr>
        <dsp:cNvPr id="0" name=""/>
        <dsp:cNvSpPr/>
      </dsp:nvSpPr>
      <dsp:spPr>
        <a:xfrm>
          <a:off x="372921" y="1015910"/>
          <a:ext cx="5424417" cy="721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nur verwaltende </a:t>
          </a:r>
          <a:r>
            <a:rPr lang="de-DE" sz="2100" kern="1200" dirty="0" smtClean="0"/>
            <a:t>Arbeit </a:t>
          </a:r>
          <a:r>
            <a:rPr lang="de-DE" sz="2100" kern="1200" dirty="0" smtClean="0"/>
            <a:t>macht nicht glücklich</a:t>
          </a:r>
          <a:endParaRPr lang="de-DE" sz="2100" kern="1200" dirty="0"/>
        </a:p>
      </dsp:txBody>
      <dsp:txXfrm>
        <a:off x="372921" y="1015910"/>
        <a:ext cx="5424417" cy="721189"/>
      </dsp:txXfrm>
    </dsp:sp>
    <dsp:sp modelId="{84B9FF7A-B5C7-9B4C-9F98-D3BFC2D5B76F}">
      <dsp:nvSpPr>
        <dsp:cNvPr id="0" name=""/>
        <dsp:cNvSpPr/>
      </dsp:nvSpPr>
      <dsp:spPr>
        <a:xfrm>
          <a:off x="164349" y="1900085"/>
          <a:ext cx="5890291" cy="535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Selbstbestimmung </a:t>
          </a:r>
          <a:r>
            <a:rPr lang="de-DE" sz="2100" kern="1200" dirty="0" smtClean="0"/>
            <a:t>+ </a:t>
          </a:r>
          <a:r>
            <a:rPr lang="de-DE" sz="2100" kern="1200" dirty="0" smtClean="0"/>
            <a:t>Freiheit </a:t>
          </a:r>
          <a:r>
            <a:rPr lang="de-DE" sz="2100" kern="1200" dirty="0" smtClean="0"/>
            <a:t>sind </a:t>
          </a:r>
          <a:r>
            <a:rPr lang="de-DE" sz="2100" kern="1200" dirty="0" smtClean="0"/>
            <a:t>Voraussetzungen</a:t>
          </a:r>
          <a:endParaRPr lang="de-DE" sz="2100" kern="1200" dirty="0"/>
        </a:p>
      </dsp:txBody>
      <dsp:txXfrm>
        <a:off x="164349" y="1900085"/>
        <a:ext cx="5890291" cy="535481"/>
      </dsp:txXfrm>
    </dsp:sp>
    <dsp:sp modelId="{38DACAA8-64A4-2446-B8D9-9A4AC0E0BC4B}">
      <dsp:nvSpPr>
        <dsp:cNvPr id="0" name=""/>
        <dsp:cNvSpPr/>
      </dsp:nvSpPr>
      <dsp:spPr>
        <a:xfrm>
          <a:off x="164349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19149-9B84-814D-98E4-5A5781B4C733}">
      <dsp:nvSpPr>
        <dsp:cNvPr id="0" name=""/>
        <dsp:cNvSpPr/>
      </dsp:nvSpPr>
      <dsp:spPr>
        <a:xfrm>
          <a:off x="992262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4F809-2B16-7542-A553-9072063CA34D}">
      <dsp:nvSpPr>
        <dsp:cNvPr id="0" name=""/>
        <dsp:cNvSpPr/>
      </dsp:nvSpPr>
      <dsp:spPr>
        <a:xfrm>
          <a:off x="1820830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64C19-D547-F742-A74B-1EB50E2B7D43}">
      <dsp:nvSpPr>
        <dsp:cNvPr id="0" name=""/>
        <dsp:cNvSpPr/>
      </dsp:nvSpPr>
      <dsp:spPr>
        <a:xfrm>
          <a:off x="2648743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B6B6D-ECCB-7D44-B5BC-FE9059FE31D1}">
      <dsp:nvSpPr>
        <dsp:cNvPr id="0" name=""/>
        <dsp:cNvSpPr/>
      </dsp:nvSpPr>
      <dsp:spPr>
        <a:xfrm>
          <a:off x="3477311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5128F-CBBA-E544-B728-78DF40810BB2}">
      <dsp:nvSpPr>
        <dsp:cNvPr id="0" name=""/>
        <dsp:cNvSpPr/>
      </dsp:nvSpPr>
      <dsp:spPr>
        <a:xfrm>
          <a:off x="4305224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FAAC2-9C03-A848-AA5B-D2FCB5C92705}">
      <dsp:nvSpPr>
        <dsp:cNvPr id="0" name=""/>
        <dsp:cNvSpPr/>
      </dsp:nvSpPr>
      <dsp:spPr>
        <a:xfrm>
          <a:off x="5133792" y="2435566"/>
          <a:ext cx="1253024" cy="81953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B3936-8CD3-5D49-A9A4-A56E6686F6FF}">
      <dsp:nvSpPr>
        <dsp:cNvPr id="0" name=""/>
        <dsp:cNvSpPr/>
      </dsp:nvSpPr>
      <dsp:spPr>
        <a:xfrm>
          <a:off x="372921" y="2517520"/>
          <a:ext cx="5424417" cy="655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Mensch </a:t>
          </a:r>
          <a:r>
            <a:rPr lang="de-DE" sz="2100" kern="1200" dirty="0" smtClean="0"/>
            <a:t>als AUTOMAT wird nicht glücklich</a:t>
          </a:r>
          <a:endParaRPr lang="de-DE" sz="2100" kern="1200" dirty="0"/>
        </a:p>
      </dsp:txBody>
      <dsp:txXfrm>
        <a:off x="372921" y="2517520"/>
        <a:ext cx="5424417" cy="655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F84CE-938B-2F47-AB5B-87DB4FB86009}" type="datetimeFigureOut">
              <a:rPr lang="de-DE" smtClean="0"/>
              <a:t>26.01.20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0BF0F-E04C-E747-8192-82F7E1F0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31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0BF0F-E04C-E747-8192-82F7E1F0DFA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4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3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6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4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5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3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4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26.01.20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5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slide" Target="slide3.xml"/><Relationship Id="rId5" Type="http://schemas.openxmlformats.org/officeDocument/2006/relationships/slide" Target="slide19.xml"/><Relationship Id="rId6" Type="http://schemas.openxmlformats.org/officeDocument/2006/relationships/audio" Target="../media/audio2.bin"/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E44F-0AA9-CB4B-A4D0-38DD4413EE08}" type="datetime1">
              <a:rPr lang="de-DE" smtClean="0"/>
              <a:t>26.01.20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Homburg </a:t>
            </a:r>
            <a:r>
              <a:rPr lang="en-US" dirty="0" smtClean="0"/>
              <a:t>/ </a:t>
            </a:r>
            <a:r>
              <a:rPr lang="en-US" dirty="0" smtClean="0"/>
              <a:t>Saar</a:t>
            </a:r>
            <a:endParaRPr lang="en-US" dirty="0"/>
          </a:p>
        </p:txBody>
      </p:sp>
      <p:pic>
        <p:nvPicPr>
          <p:cNvPr id="3" name="Bild 2" descr="shg-logo 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89" y="277759"/>
            <a:ext cx="3874674" cy="435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152687"/>
            <a:ext cx="8229600" cy="857250"/>
          </a:xfrm>
        </p:spPr>
        <p:txBody>
          <a:bodyPr>
            <a:normAutofit/>
          </a:bodyPr>
          <a:lstStyle/>
          <a:p>
            <a:r>
              <a:rPr lang="de-DE" sz="2500" dirty="0" smtClean="0"/>
              <a:t>Glücksdefinition </a:t>
            </a:r>
            <a:r>
              <a:rPr lang="de-DE" sz="2500" dirty="0" smtClean="0"/>
              <a:t>aus anderen </a:t>
            </a:r>
            <a:r>
              <a:rPr lang="de-DE" sz="2500" dirty="0" smtClean="0"/>
              <a:t>Kulturkreisen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</a:t>
            </a:r>
            <a:r>
              <a:rPr lang="de-DE" sz="2500" dirty="0" smtClean="0"/>
              <a:t>Griechenland</a:t>
            </a:r>
            <a:endParaRPr lang="de-DE" sz="2500" dirty="0"/>
          </a:p>
        </p:txBody>
      </p:sp>
      <p:sp>
        <p:nvSpPr>
          <p:cNvPr id="10" name="Interaktive Schaltfläche: Erste Folie 9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44830653"/>
              </p:ext>
            </p:extLst>
          </p:nvPr>
        </p:nvGraphicFramePr>
        <p:xfrm>
          <a:off x="1173817" y="1250590"/>
          <a:ext cx="6551166" cy="364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204261" y="438746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800000"/>
                </a:solidFill>
              </a:rPr>
              <a:t>Bewertung</a:t>
            </a:r>
            <a:endParaRPr lang="de-DE" dirty="0">
              <a:solidFill>
                <a:srgbClr val="800000"/>
              </a:solidFill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1413922" y="4476276"/>
            <a:ext cx="468829" cy="2805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rechts 8"/>
          <p:cNvSpPr/>
          <p:nvPr/>
        </p:nvSpPr>
        <p:spPr>
          <a:xfrm rot="5400000">
            <a:off x="3911794" y="3801169"/>
            <a:ext cx="342684" cy="2805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65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152687"/>
            <a:ext cx="8229600" cy="857250"/>
          </a:xfrm>
        </p:spPr>
        <p:txBody>
          <a:bodyPr>
            <a:normAutofit/>
          </a:bodyPr>
          <a:lstStyle/>
          <a:p>
            <a:r>
              <a:rPr lang="de-DE" sz="2500" dirty="0" smtClean="0"/>
              <a:t>Glücksdefinition </a:t>
            </a:r>
            <a:r>
              <a:rPr lang="de-DE" sz="2500" dirty="0" smtClean="0"/>
              <a:t>aus anderen </a:t>
            </a:r>
            <a:r>
              <a:rPr lang="de-DE" sz="2500" dirty="0" smtClean="0"/>
              <a:t>Kulturkreisen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</a:t>
            </a:r>
            <a:r>
              <a:rPr lang="de-DE" sz="2500" dirty="0" smtClean="0"/>
              <a:t>Frankreich</a:t>
            </a:r>
            <a:endParaRPr lang="de-DE" sz="2500" dirty="0"/>
          </a:p>
        </p:txBody>
      </p:sp>
      <p:sp>
        <p:nvSpPr>
          <p:cNvPr id="10" name="Interaktive Schaltfläche: Erste Folie 9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72731072"/>
              </p:ext>
            </p:extLst>
          </p:nvPr>
        </p:nvGraphicFramePr>
        <p:xfrm>
          <a:off x="1173817" y="1250590"/>
          <a:ext cx="6551166" cy="364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feil nach rechts 2"/>
          <p:cNvSpPr/>
          <p:nvPr/>
        </p:nvSpPr>
        <p:spPr>
          <a:xfrm>
            <a:off x="845538" y="3330599"/>
            <a:ext cx="468829" cy="2805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Nach oben gebogener Pfeil 3"/>
          <p:cNvSpPr/>
          <p:nvPr/>
        </p:nvSpPr>
        <p:spPr>
          <a:xfrm rot="5400000">
            <a:off x="893316" y="3762173"/>
            <a:ext cx="373274" cy="468829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74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152687"/>
            <a:ext cx="8229600" cy="857250"/>
          </a:xfrm>
        </p:spPr>
        <p:txBody>
          <a:bodyPr>
            <a:normAutofit/>
          </a:bodyPr>
          <a:lstStyle/>
          <a:p>
            <a:r>
              <a:rPr lang="de-DE" sz="2500" dirty="0" smtClean="0"/>
              <a:t>Glücksdefinition </a:t>
            </a:r>
            <a:r>
              <a:rPr lang="de-DE" sz="2500" dirty="0" smtClean="0"/>
              <a:t>aus anderen </a:t>
            </a:r>
            <a:r>
              <a:rPr lang="de-DE" sz="2500" dirty="0" smtClean="0"/>
              <a:t>Kulturkreisen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</a:t>
            </a:r>
            <a:r>
              <a:rPr lang="de-DE" sz="2500" dirty="0" smtClean="0"/>
              <a:t>Deutschland</a:t>
            </a:r>
            <a:endParaRPr lang="de-DE" sz="2500" dirty="0"/>
          </a:p>
        </p:txBody>
      </p:sp>
      <p:sp>
        <p:nvSpPr>
          <p:cNvPr id="10" name="Interaktive Schaltfläche: Erste Folie 9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80904094"/>
              </p:ext>
            </p:extLst>
          </p:nvPr>
        </p:nvGraphicFramePr>
        <p:xfrm>
          <a:off x="1173817" y="1250590"/>
          <a:ext cx="6551166" cy="364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ch oben gebogener Pfeil 3"/>
          <p:cNvSpPr/>
          <p:nvPr/>
        </p:nvSpPr>
        <p:spPr>
          <a:xfrm rot="5400000">
            <a:off x="893316" y="3806583"/>
            <a:ext cx="373274" cy="468829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14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152687"/>
            <a:ext cx="8229600" cy="857250"/>
          </a:xfrm>
        </p:spPr>
        <p:txBody>
          <a:bodyPr>
            <a:normAutofit/>
          </a:bodyPr>
          <a:lstStyle/>
          <a:p>
            <a:r>
              <a:rPr lang="de-DE" sz="2500" dirty="0" smtClean="0"/>
              <a:t>Glücksdefinition </a:t>
            </a:r>
            <a:r>
              <a:rPr lang="de-DE" sz="2500" dirty="0" smtClean="0"/>
              <a:t>aus anderen </a:t>
            </a:r>
            <a:r>
              <a:rPr lang="de-DE" sz="2500" dirty="0" smtClean="0"/>
              <a:t>Kulturkreisen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</a:t>
            </a:r>
            <a:r>
              <a:rPr lang="de-DE" sz="2500" dirty="0" smtClean="0"/>
              <a:t>Deutschland</a:t>
            </a:r>
            <a:endParaRPr lang="de-DE" sz="2500" dirty="0"/>
          </a:p>
        </p:txBody>
      </p:sp>
      <p:sp>
        <p:nvSpPr>
          <p:cNvPr id="10" name="Interaktive Schaltfläche: Erste Folie 9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449562849"/>
              </p:ext>
            </p:extLst>
          </p:nvPr>
        </p:nvGraphicFramePr>
        <p:xfrm>
          <a:off x="1173817" y="1250590"/>
          <a:ext cx="6551166" cy="364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44048" y="4369696"/>
            <a:ext cx="76785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00" dirty="0" smtClean="0">
                <a:solidFill>
                  <a:srgbClr val="800000"/>
                </a:solidFill>
              </a:rPr>
              <a:t>Fazit</a:t>
            </a:r>
            <a:r>
              <a:rPr lang="de-DE" sz="2100" dirty="0" smtClean="0">
                <a:solidFill>
                  <a:srgbClr val="800000"/>
                </a:solidFill>
              </a:rPr>
              <a:t>:</a:t>
            </a:r>
            <a:endParaRPr lang="de-DE" sz="2100" dirty="0">
              <a:solidFill>
                <a:srgbClr val="800000"/>
              </a:solidFill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1342874" y="4476276"/>
            <a:ext cx="468829" cy="2805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Nach oben gebogener Pfeil 11"/>
          <p:cNvSpPr/>
          <p:nvPr/>
        </p:nvSpPr>
        <p:spPr>
          <a:xfrm rot="5400000">
            <a:off x="1327584" y="3694663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Nach oben gebogener Pfeil 12"/>
          <p:cNvSpPr/>
          <p:nvPr/>
        </p:nvSpPr>
        <p:spPr>
          <a:xfrm rot="5400000">
            <a:off x="1320126" y="3074329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Nach oben gebogener Pfeil 13"/>
          <p:cNvSpPr/>
          <p:nvPr/>
        </p:nvSpPr>
        <p:spPr>
          <a:xfrm rot="5400000">
            <a:off x="1320126" y="2452625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476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152687"/>
            <a:ext cx="8229600" cy="857250"/>
          </a:xfrm>
        </p:spPr>
        <p:txBody>
          <a:bodyPr>
            <a:normAutofit/>
          </a:bodyPr>
          <a:lstStyle/>
          <a:p>
            <a:r>
              <a:rPr lang="de-DE" sz="2500" dirty="0" smtClean="0"/>
              <a:t>Glücksdefinition </a:t>
            </a:r>
            <a:r>
              <a:rPr lang="de-DE" sz="2500" dirty="0" smtClean="0"/>
              <a:t>aus anderen </a:t>
            </a:r>
            <a:r>
              <a:rPr lang="de-DE" sz="2500" dirty="0" smtClean="0"/>
              <a:t>Kulturkreisen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</a:t>
            </a:r>
            <a:r>
              <a:rPr lang="de-DE" sz="2500" dirty="0" smtClean="0"/>
              <a:t>USA</a:t>
            </a:r>
            <a:endParaRPr lang="de-DE" sz="2500" dirty="0"/>
          </a:p>
        </p:txBody>
      </p:sp>
      <p:sp>
        <p:nvSpPr>
          <p:cNvPr id="10" name="Interaktive Schaltfläche: Erste Folie 9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867474245"/>
              </p:ext>
            </p:extLst>
          </p:nvPr>
        </p:nvGraphicFramePr>
        <p:xfrm>
          <a:off x="1173817" y="1250590"/>
          <a:ext cx="6551166" cy="364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Nach oben gebogener Pfeil 11"/>
          <p:cNvSpPr/>
          <p:nvPr/>
        </p:nvSpPr>
        <p:spPr>
          <a:xfrm rot="5400000">
            <a:off x="1327584" y="3756837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Nach oben gebogener Pfeil 12"/>
          <p:cNvSpPr/>
          <p:nvPr/>
        </p:nvSpPr>
        <p:spPr>
          <a:xfrm rot="5400000">
            <a:off x="1320126" y="3260851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Nach oben gebogener Pfeil 13"/>
          <p:cNvSpPr/>
          <p:nvPr/>
        </p:nvSpPr>
        <p:spPr>
          <a:xfrm rot="5400000">
            <a:off x="1320126" y="2257221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Nach oben gebogener Pfeil 14"/>
          <p:cNvSpPr/>
          <p:nvPr/>
        </p:nvSpPr>
        <p:spPr>
          <a:xfrm rot="5400000">
            <a:off x="1321549" y="2747137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Nach oben gebogener Pfeil 15"/>
          <p:cNvSpPr/>
          <p:nvPr/>
        </p:nvSpPr>
        <p:spPr>
          <a:xfrm rot="5400000">
            <a:off x="1329007" y="4335573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Pfeil nach links und oben 3"/>
          <p:cNvSpPr/>
          <p:nvPr/>
        </p:nvSpPr>
        <p:spPr>
          <a:xfrm rot="19470976">
            <a:off x="6750733" y="2638048"/>
            <a:ext cx="719353" cy="761336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links und oben 16"/>
          <p:cNvSpPr/>
          <p:nvPr/>
        </p:nvSpPr>
        <p:spPr>
          <a:xfrm rot="19470976">
            <a:off x="6752156" y="3589828"/>
            <a:ext cx="719353" cy="761336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03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620897496"/>
              </p:ext>
            </p:extLst>
          </p:nvPr>
        </p:nvGraphicFramePr>
        <p:xfrm>
          <a:off x="1500040" y="971120"/>
          <a:ext cx="6096000" cy="4064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teraktive Schaltfläche: Erste Folie 9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152687"/>
            <a:ext cx="8229600" cy="857250"/>
          </a:xfrm>
        </p:spPr>
        <p:txBody>
          <a:bodyPr>
            <a:normAutofit/>
          </a:bodyPr>
          <a:lstStyle/>
          <a:p>
            <a:r>
              <a:rPr lang="de-DE" sz="2500" dirty="0" smtClean="0"/>
              <a:t>Glücksdefinition </a:t>
            </a:r>
            <a:r>
              <a:rPr lang="de-DE" sz="2500" dirty="0" smtClean="0"/>
              <a:t>aus anderen </a:t>
            </a:r>
            <a:r>
              <a:rPr lang="de-DE" sz="2500" dirty="0" smtClean="0"/>
              <a:t>Kulturkreisen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</a:t>
            </a:r>
            <a:r>
              <a:rPr lang="de-DE" sz="2500" dirty="0" smtClean="0"/>
              <a:t>Asien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26643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152687"/>
            <a:ext cx="8229600" cy="857250"/>
          </a:xfrm>
        </p:spPr>
        <p:txBody>
          <a:bodyPr>
            <a:normAutofit/>
          </a:bodyPr>
          <a:lstStyle/>
          <a:p>
            <a:r>
              <a:rPr lang="de-DE" sz="2500" dirty="0" smtClean="0"/>
              <a:t>Glücksdefinition </a:t>
            </a:r>
            <a:r>
              <a:rPr lang="de-DE" sz="2500" dirty="0" smtClean="0"/>
              <a:t>aus anderen </a:t>
            </a:r>
            <a:r>
              <a:rPr lang="de-DE" sz="2500" dirty="0" smtClean="0"/>
              <a:t>Kulturkreisen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</a:t>
            </a:r>
            <a:r>
              <a:rPr lang="de-DE" sz="2500" dirty="0" smtClean="0"/>
              <a:t>Asien</a:t>
            </a:r>
            <a:endParaRPr lang="de-DE" sz="2500" dirty="0"/>
          </a:p>
        </p:txBody>
      </p:sp>
      <p:sp>
        <p:nvSpPr>
          <p:cNvPr id="10" name="Interaktive Schaltfläche: Erste Folie 9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354663473"/>
              </p:ext>
            </p:extLst>
          </p:nvPr>
        </p:nvGraphicFramePr>
        <p:xfrm>
          <a:off x="1173817" y="1250590"/>
          <a:ext cx="6551166" cy="364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Nach oben gebogener Pfeil 11"/>
          <p:cNvSpPr/>
          <p:nvPr/>
        </p:nvSpPr>
        <p:spPr>
          <a:xfrm rot="5400000">
            <a:off x="1327584" y="3756837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Nach oben gebogener Pfeil 12"/>
          <p:cNvSpPr/>
          <p:nvPr/>
        </p:nvSpPr>
        <p:spPr>
          <a:xfrm rot="5400000">
            <a:off x="1320126" y="3260851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Nach oben gebogener Pfeil 13"/>
          <p:cNvSpPr/>
          <p:nvPr/>
        </p:nvSpPr>
        <p:spPr>
          <a:xfrm rot="5400000">
            <a:off x="1320126" y="2257221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Nach oben gebogener Pfeil 14"/>
          <p:cNvSpPr/>
          <p:nvPr/>
        </p:nvSpPr>
        <p:spPr>
          <a:xfrm rot="5400000">
            <a:off x="1321549" y="2747137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Nach oben gebogener Pfeil 15"/>
          <p:cNvSpPr/>
          <p:nvPr/>
        </p:nvSpPr>
        <p:spPr>
          <a:xfrm rot="5400000">
            <a:off x="1329007" y="4335573"/>
            <a:ext cx="410601" cy="4262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Pfeil nach links und oben 3"/>
          <p:cNvSpPr/>
          <p:nvPr/>
        </p:nvSpPr>
        <p:spPr>
          <a:xfrm rot="19470976">
            <a:off x="6750733" y="2638048"/>
            <a:ext cx="719353" cy="761336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links und oben 16"/>
          <p:cNvSpPr/>
          <p:nvPr/>
        </p:nvSpPr>
        <p:spPr>
          <a:xfrm rot="19470976">
            <a:off x="6752156" y="3589828"/>
            <a:ext cx="719353" cy="761336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5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050135835"/>
              </p:ext>
            </p:extLst>
          </p:nvPr>
        </p:nvGraphicFramePr>
        <p:xfrm>
          <a:off x="1500040" y="971120"/>
          <a:ext cx="6096000" cy="4064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teraktive Schaltfläche: Erste Folie 9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152687"/>
            <a:ext cx="8229600" cy="857250"/>
          </a:xfrm>
        </p:spPr>
        <p:txBody>
          <a:bodyPr>
            <a:normAutofit/>
          </a:bodyPr>
          <a:lstStyle/>
          <a:p>
            <a:r>
              <a:rPr lang="de-DE" sz="2500" dirty="0" smtClean="0"/>
              <a:t>Glücksdefinition </a:t>
            </a:r>
            <a:r>
              <a:rPr lang="de-DE" sz="2500" dirty="0" smtClean="0"/>
              <a:t>aus anderen </a:t>
            </a:r>
            <a:r>
              <a:rPr lang="de-DE" sz="2500" dirty="0" smtClean="0"/>
              <a:t>Kulturkreisen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</a:t>
            </a:r>
            <a:r>
              <a:rPr lang="de-DE" sz="2500" dirty="0" smtClean="0"/>
              <a:t>Asien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243099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Was </a:t>
            </a:r>
            <a:r>
              <a:rPr lang="de-DE" sz="3000" dirty="0" smtClean="0"/>
              <a:t>kann ich tun, damit es mir wirklich </a:t>
            </a:r>
            <a:br>
              <a:rPr lang="de-DE" sz="3000" dirty="0" smtClean="0"/>
            </a:br>
            <a:r>
              <a:rPr lang="de-DE" sz="3000" dirty="0" smtClean="0"/>
              <a:t>schlechter geht?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1"/>
            <a:ext cx="3494802" cy="3394472"/>
          </a:xfrm>
        </p:spPr>
        <p:txBody>
          <a:bodyPr>
            <a:normAutofit/>
          </a:bodyPr>
          <a:lstStyle/>
          <a:p>
            <a:r>
              <a:rPr lang="de-DE" sz="1800" dirty="0" err="1" smtClean="0"/>
              <a:t>Medis</a:t>
            </a:r>
            <a:r>
              <a:rPr lang="de-DE" sz="1800" dirty="0" smtClean="0"/>
              <a:t> </a:t>
            </a:r>
            <a:r>
              <a:rPr lang="de-DE" sz="1800" dirty="0" smtClean="0"/>
              <a:t>abrupt absetzen</a:t>
            </a:r>
          </a:p>
          <a:p>
            <a:r>
              <a:rPr lang="de-DE" sz="1800" dirty="0" smtClean="0"/>
              <a:t>traurige </a:t>
            </a:r>
            <a:r>
              <a:rPr lang="de-DE" sz="1800" dirty="0" smtClean="0"/>
              <a:t>Musik </a:t>
            </a:r>
            <a:r>
              <a:rPr lang="de-DE" sz="1800" dirty="0" smtClean="0"/>
              <a:t>hören</a:t>
            </a:r>
          </a:p>
          <a:p>
            <a:r>
              <a:rPr lang="de-DE" sz="1800" dirty="0" smtClean="0"/>
              <a:t>sich vernachlässigen</a:t>
            </a:r>
          </a:p>
          <a:p>
            <a:r>
              <a:rPr lang="de-DE" sz="1800" dirty="0" smtClean="0"/>
              <a:t>Bude </a:t>
            </a:r>
            <a:r>
              <a:rPr lang="de-DE" sz="1800" dirty="0" err="1" smtClean="0"/>
              <a:t>vermüllen</a:t>
            </a:r>
            <a:endParaRPr lang="de-DE" sz="1800" dirty="0" smtClean="0"/>
          </a:p>
          <a:p>
            <a:r>
              <a:rPr lang="de-DE" sz="1800" dirty="0" smtClean="0"/>
              <a:t>ungesunde </a:t>
            </a:r>
            <a:r>
              <a:rPr lang="de-DE" sz="1800" dirty="0" smtClean="0"/>
              <a:t>Ernährung</a:t>
            </a:r>
            <a:endParaRPr lang="de-DE" sz="1800" dirty="0" smtClean="0"/>
          </a:p>
          <a:p>
            <a:r>
              <a:rPr lang="de-DE" sz="1800" dirty="0" smtClean="0"/>
              <a:t>Krankheit </a:t>
            </a:r>
            <a:r>
              <a:rPr lang="de-DE" sz="1800" dirty="0" smtClean="0"/>
              <a:t>nicht akzeptieren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5191998" y="1201557"/>
            <a:ext cx="3715548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sich isolieren</a:t>
            </a:r>
          </a:p>
          <a:p>
            <a:r>
              <a:rPr lang="de-DE" sz="1800" dirty="0" smtClean="0"/>
              <a:t>schlechte </a:t>
            </a:r>
            <a:r>
              <a:rPr lang="de-DE" sz="1800" dirty="0" smtClean="0"/>
              <a:t>Gesellschaft</a:t>
            </a:r>
            <a:endParaRPr lang="de-DE" sz="1800" dirty="0" smtClean="0"/>
          </a:p>
          <a:p>
            <a:r>
              <a:rPr lang="de-DE" sz="1800" dirty="0" smtClean="0"/>
              <a:t>Ärzte </a:t>
            </a:r>
            <a:r>
              <a:rPr lang="de-DE" sz="1800" dirty="0" smtClean="0"/>
              <a:t>und </a:t>
            </a:r>
            <a:r>
              <a:rPr lang="de-DE" sz="1800" dirty="0" smtClean="0"/>
              <a:t>Therapeuten </a:t>
            </a:r>
            <a:r>
              <a:rPr lang="de-DE" sz="1800" dirty="0" smtClean="0"/>
              <a:t>meiden</a:t>
            </a:r>
          </a:p>
          <a:p>
            <a:r>
              <a:rPr lang="de-DE" sz="1800" dirty="0" smtClean="0"/>
              <a:t>Therapie </a:t>
            </a:r>
            <a:r>
              <a:rPr lang="de-DE" sz="1800" dirty="0" smtClean="0"/>
              <a:t>anderen überlassen</a:t>
            </a:r>
          </a:p>
          <a:p>
            <a:r>
              <a:rPr lang="de-DE" sz="1800" dirty="0" smtClean="0"/>
              <a:t>Unglücksnachrichten </a:t>
            </a:r>
            <a:r>
              <a:rPr lang="de-DE" sz="1800" dirty="0" smtClean="0"/>
              <a:t>verfolgen</a:t>
            </a:r>
          </a:p>
          <a:p>
            <a:r>
              <a:rPr lang="de-DE" sz="1800" dirty="0"/>
              <a:t>S</a:t>
            </a:r>
            <a:r>
              <a:rPr lang="de-DE" sz="1800" dirty="0" smtClean="0"/>
              <a:t>elbstvorwürfe </a:t>
            </a:r>
            <a:endParaRPr lang="de-DE" sz="1800" dirty="0" smtClean="0"/>
          </a:p>
          <a:p>
            <a:r>
              <a:rPr lang="de-DE" sz="1800" dirty="0" err="1" smtClean="0"/>
              <a:t>katastrophieren</a:t>
            </a:r>
            <a:endParaRPr lang="de-DE" sz="1800" dirty="0" smtClean="0"/>
          </a:p>
          <a:p>
            <a:r>
              <a:rPr lang="de-DE" sz="1800" dirty="0" smtClean="0"/>
              <a:t>diskutieren mit </a:t>
            </a:r>
            <a:r>
              <a:rPr lang="de-DE" sz="1800" dirty="0" smtClean="0"/>
              <a:t>Ignoranten</a:t>
            </a:r>
            <a:endParaRPr lang="de-DE" sz="1800" dirty="0" smtClean="0"/>
          </a:p>
        </p:txBody>
      </p:sp>
      <p:pic>
        <p:nvPicPr>
          <p:cNvPr id="5" name="Bild 4" descr="005-smilie-traurig-erschüttert-tränen-angst-karikatur-malvorlagen, ausmalbilder-comi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36" y="3161812"/>
            <a:ext cx="2215341" cy="1919514"/>
          </a:xfrm>
          <a:prstGeom prst="rect">
            <a:avLst/>
          </a:prstGeom>
        </p:spPr>
      </p:pic>
      <p:sp>
        <p:nvSpPr>
          <p:cNvPr id="6" name="Interaktive Schaltfläche: Vorherige(r) oder Zurück 5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teraktive Schaltfläche: Nächste(r) oder Weiter 6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Erste Folie 7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685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Was </a:t>
            </a:r>
            <a:r>
              <a:rPr lang="de-DE" sz="3000" dirty="0" smtClean="0"/>
              <a:t>ist die </a:t>
            </a:r>
            <a:r>
              <a:rPr lang="de-DE" sz="3000" dirty="0" smtClean="0"/>
              <a:t>Mitte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1"/>
            <a:ext cx="4498344" cy="3394472"/>
          </a:xfrm>
        </p:spPr>
        <p:txBody>
          <a:bodyPr>
            <a:normAutofit/>
          </a:bodyPr>
          <a:lstStyle/>
          <a:p>
            <a:r>
              <a:rPr lang="de-DE" sz="1800" dirty="0" smtClean="0"/>
              <a:t>Die </a:t>
            </a:r>
            <a:r>
              <a:rPr lang="de-DE" sz="1800" dirty="0" smtClean="0"/>
              <a:t>Mitte </a:t>
            </a:r>
            <a:r>
              <a:rPr lang="de-DE" sz="1800" dirty="0" smtClean="0"/>
              <a:t>des </a:t>
            </a:r>
            <a:r>
              <a:rPr lang="de-DE" sz="1800" dirty="0"/>
              <a:t>K</a:t>
            </a:r>
            <a:r>
              <a:rPr lang="de-DE" sz="1800" dirty="0" smtClean="0"/>
              <a:t>örpers </a:t>
            </a:r>
            <a:r>
              <a:rPr lang="de-DE" sz="1800" dirty="0" smtClean="0"/>
              <a:t>ist der </a:t>
            </a:r>
            <a:r>
              <a:rPr lang="de-DE" sz="1800" dirty="0"/>
              <a:t>B</a:t>
            </a:r>
            <a:r>
              <a:rPr lang="de-DE" sz="1800" dirty="0" smtClean="0"/>
              <a:t>auchnabel</a:t>
            </a:r>
            <a:endParaRPr lang="de-DE" sz="1800" dirty="0" smtClean="0"/>
          </a:p>
          <a:p>
            <a:r>
              <a:rPr lang="de-DE" sz="1800" dirty="0" smtClean="0"/>
              <a:t>Die </a:t>
            </a:r>
            <a:r>
              <a:rPr lang="de-DE" sz="1800" dirty="0"/>
              <a:t>M</a:t>
            </a:r>
            <a:r>
              <a:rPr lang="de-DE" sz="1800" dirty="0" smtClean="0"/>
              <a:t>itte </a:t>
            </a:r>
            <a:r>
              <a:rPr lang="de-DE" sz="1800" dirty="0" smtClean="0"/>
              <a:t>befindet sich zwischen zwei in </a:t>
            </a:r>
            <a:r>
              <a:rPr lang="de-DE" sz="1800" dirty="0"/>
              <a:t>O</a:t>
            </a:r>
            <a:r>
              <a:rPr lang="de-DE" sz="1800" dirty="0" smtClean="0"/>
              <a:t>pposition </a:t>
            </a:r>
            <a:r>
              <a:rPr lang="de-DE" sz="1800" dirty="0" smtClean="0"/>
              <a:t>stehenden </a:t>
            </a:r>
            <a:r>
              <a:rPr lang="de-DE" sz="1800" dirty="0" smtClean="0"/>
              <a:t>Extreme</a:t>
            </a:r>
            <a:endParaRPr lang="de-DE" sz="1800" dirty="0" smtClean="0"/>
          </a:p>
          <a:p>
            <a:r>
              <a:rPr lang="de-DE" sz="1800" dirty="0" smtClean="0"/>
              <a:t>Die </a:t>
            </a:r>
            <a:r>
              <a:rPr lang="de-DE" sz="1800" dirty="0"/>
              <a:t>M</a:t>
            </a:r>
            <a:r>
              <a:rPr lang="de-DE" sz="1800" dirty="0" smtClean="0"/>
              <a:t>itte </a:t>
            </a:r>
            <a:r>
              <a:rPr lang="de-DE" sz="1800" dirty="0" smtClean="0"/>
              <a:t>ist der </a:t>
            </a:r>
            <a:r>
              <a:rPr lang="de-DE" sz="1800" dirty="0" smtClean="0"/>
              <a:t>„</a:t>
            </a:r>
            <a:r>
              <a:rPr lang="de-DE" sz="1800" dirty="0"/>
              <a:t>G</a:t>
            </a:r>
            <a:r>
              <a:rPr lang="de-DE" sz="1800" dirty="0" smtClean="0"/>
              <a:t>oldene Weg“</a:t>
            </a:r>
            <a:endParaRPr lang="de-DE" sz="1800" dirty="0" smtClean="0"/>
          </a:p>
          <a:p>
            <a:r>
              <a:rPr lang="de-DE" sz="1800" dirty="0" smtClean="0"/>
              <a:t>Die </a:t>
            </a:r>
            <a:r>
              <a:rPr lang="de-DE" sz="1800" dirty="0"/>
              <a:t>M</a:t>
            </a:r>
            <a:r>
              <a:rPr lang="de-DE" sz="1800" dirty="0" smtClean="0"/>
              <a:t>itte </a:t>
            </a:r>
            <a:r>
              <a:rPr lang="de-DE" sz="1800" dirty="0" smtClean="0"/>
              <a:t>ist zentriert</a:t>
            </a:r>
          </a:p>
        </p:txBody>
      </p:sp>
      <p:sp>
        <p:nvSpPr>
          <p:cNvPr id="6" name="Interaktive Schaltfläche: Vorherige(r) oder Zurück 5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teraktive Schaltfläche: Nächste(r) oder Weiter 6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Erste Folie 7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9" name="Bild 8" descr="zentrie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831" y="1681191"/>
            <a:ext cx="30226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0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• was ist </a:t>
            </a:r>
            <a:r>
              <a:rPr lang="de-DE" dirty="0" smtClean="0"/>
              <a:t>Glück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r>
              <a:rPr lang="de-DE" dirty="0" smtClean="0"/>
              <a:t>• was kann ich tun, damit es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mir wirklich schlechter geht?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• was ist die </a:t>
            </a:r>
            <a:r>
              <a:rPr lang="de-DE" dirty="0" smtClean="0"/>
              <a:t>Mitte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Interaktive Schaltfläche: Nächste(r) oder Weiter 4">
            <a:hlinkClick r:id="rId2" action="ppaction://hlinksldjump" highlightClick="1">
              <a:snd r:embed="rId3" name="Bingo"/>
            </a:hlinkClick>
          </p:cNvPr>
          <p:cNvSpPr/>
          <p:nvPr/>
        </p:nvSpPr>
        <p:spPr>
          <a:xfrm>
            <a:off x="5914681" y="2017864"/>
            <a:ext cx="355236" cy="795802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teraktive Schaltfläche: Nächste(r) oder Weiter 5">
            <a:hlinkClick r:id="rId4" action="ppaction://hlinksldjump" highlightClick="1"/>
          </p:cNvPr>
          <p:cNvSpPr/>
          <p:nvPr/>
        </p:nvSpPr>
        <p:spPr>
          <a:xfrm>
            <a:off x="5915187" y="1341130"/>
            <a:ext cx="365360" cy="365360"/>
          </a:xfrm>
          <a:prstGeom prst="actionButtonForwardNext">
            <a:avLst/>
          </a:prstGeom>
          <a:solidFill>
            <a:srgbClr val="BFBFB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Interaktive Schaltfläche: Nächste(r) oder Weiter 8">
            <a:hlinkClick r:id="rId5" action="ppaction://hlinksldjump" highlightClick="1">
              <a:snd r:embed="rId6" name="Bleistiftstrich"/>
            </a:hlinkClick>
          </p:cNvPr>
          <p:cNvSpPr/>
          <p:nvPr/>
        </p:nvSpPr>
        <p:spPr>
          <a:xfrm>
            <a:off x="5924068" y="3020408"/>
            <a:ext cx="346355" cy="344985"/>
          </a:xfrm>
          <a:prstGeom prst="actionButtonForwardNext">
            <a:avLst/>
          </a:prstGeom>
          <a:solidFill>
            <a:srgbClr val="BFBFB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42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was ist glueck.png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104" y="689817"/>
            <a:ext cx="6658696" cy="395120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215241" y="42025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ist </a:t>
            </a:r>
            <a:endParaRPr lang="de-DE" dirty="0"/>
          </a:p>
        </p:txBody>
      </p:sp>
      <p:sp>
        <p:nvSpPr>
          <p:cNvPr id="9" name="Interaktive Schaltfläche: Vorherige(r) oder Zurück 8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teraktive Schaltfläche: Nächste(r) oder Weiter 9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teraktive Schaltfläche: Erste Folie 10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207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27153348"/>
              </p:ext>
            </p:extLst>
          </p:nvPr>
        </p:nvGraphicFramePr>
        <p:xfrm>
          <a:off x="1524000" y="539749"/>
          <a:ext cx="6096000" cy="4064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teraktive Schaltfläche: Vorherige(r) oder Zurück 9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teraktive Schaltfläche: Nächste(r) oder Weiter 10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teraktive Schaltfläche: Erste Folie 5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841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095175093"/>
              </p:ext>
            </p:extLst>
          </p:nvPr>
        </p:nvGraphicFramePr>
        <p:xfrm>
          <a:off x="1524000" y="539749"/>
          <a:ext cx="6096000" cy="4064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teraktive Schaltfläche: Erste Folie 5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075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567497217"/>
              </p:ext>
            </p:extLst>
          </p:nvPr>
        </p:nvGraphicFramePr>
        <p:xfrm>
          <a:off x="1524000" y="539749"/>
          <a:ext cx="6096000" cy="4064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teraktive Schaltfläche: Erste Folie 5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937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909103737"/>
              </p:ext>
            </p:extLst>
          </p:nvPr>
        </p:nvGraphicFramePr>
        <p:xfrm>
          <a:off x="1524000" y="539749"/>
          <a:ext cx="6096000" cy="4064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teraktive Schaltfläche: Erste Folie 5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812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Wege </a:t>
            </a:r>
            <a:r>
              <a:rPr lang="de-DE" dirty="0" smtClean="0"/>
              <a:t>zum </a:t>
            </a:r>
            <a:r>
              <a:rPr lang="de-DE" dirty="0" smtClean="0"/>
              <a:t>Glück</a:t>
            </a:r>
            <a:endParaRPr lang="de-DE" dirty="0"/>
          </a:p>
        </p:txBody>
      </p:sp>
      <p:pic>
        <p:nvPicPr>
          <p:cNvPr id="5" name="Bild 4" descr="steigeru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62" y="1251615"/>
            <a:ext cx="1971479" cy="3526449"/>
          </a:xfrm>
          <a:prstGeom prst="rect">
            <a:avLst/>
          </a:prstGeom>
        </p:spPr>
      </p:pic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846823701"/>
              </p:ext>
            </p:extLst>
          </p:nvPr>
        </p:nvGraphicFramePr>
        <p:xfrm>
          <a:off x="2799741" y="10612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Interaktive Schaltfläche: Vorherige(r) oder Zurück 9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teraktive Schaltfläche: Nächste(r) oder Weiter 10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Erste Folie 7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874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teraktive Schaltfläche: Vorherige(r) oder Zurück 6">
            <a:hlinkClick r:id="" action="ppaction://hlinkshowjump?jump=previousslide" highlightClick="1"/>
          </p:cNvPr>
          <p:cNvSpPr/>
          <p:nvPr/>
        </p:nvSpPr>
        <p:spPr>
          <a:xfrm>
            <a:off x="8319102" y="186616"/>
            <a:ext cx="248010" cy="257126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teraktive Schaltfläche: Nächste(r) oder Weiter 7">
            <a:hlinkClick r:id="" action="ppaction://hlinkshowjump?jump=nextslide" highlightClick="1"/>
          </p:cNvPr>
          <p:cNvSpPr/>
          <p:nvPr/>
        </p:nvSpPr>
        <p:spPr>
          <a:xfrm>
            <a:off x="8580834" y="186615"/>
            <a:ext cx="272811" cy="2571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152687"/>
            <a:ext cx="8229600" cy="857250"/>
          </a:xfrm>
        </p:spPr>
        <p:txBody>
          <a:bodyPr>
            <a:normAutofit/>
          </a:bodyPr>
          <a:lstStyle/>
          <a:p>
            <a:r>
              <a:rPr lang="de-DE" sz="2500" dirty="0" smtClean="0"/>
              <a:t>Glücksdefinition </a:t>
            </a:r>
            <a:r>
              <a:rPr lang="de-DE" sz="2500" dirty="0" smtClean="0"/>
              <a:t>aus anderen </a:t>
            </a:r>
            <a:r>
              <a:rPr lang="de-DE" sz="2500" dirty="0" smtClean="0"/>
              <a:t>Kulturkreisen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</a:t>
            </a:r>
            <a:r>
              <a:rPr lang="de-DE" sz="2500" dirty="0" smtClean="0"/>
              <a:t>Griechenland</a:t>
            </a:r>
            <a:endParaRPr lang="de-DE" sz="2500" dirty="0"/>
          </a:p>
        </p:txBody>
      </p:sp>
      <p:sp>
        <p:nvSpPr>
          <p:cNvPr id="10" name="Interaktive Schaltfläche: Erste Folie 9">
            <a:hlinkClick r:id="" action="ppaction://hlinkshowjump?jump=firstslide" highlightClick="1"/>
          </p:cNvPr>
          <p:cNvSpPr/>
          <p:nvPr/>
        </p:nvSpPr>
        <p:spPr>
          <a:xfrm>
            <a:off x="8403645" y="544091"/>
            <a:ext cx="402298" cy="37505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4003561002"/>
              </p:ext>
            </p:extLst>
          </p:nvPr>
        </p:nvGraphicFramePr>
        <p:xfrm>
          <a:off x="1173817" y="1250590"/>
          <a:ext cx="6551166" cy="364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382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429</Words>
  <Application>Microsoft Macintosh PowerPoint</Application>
  <PresentationFormat>Bildschirmpräsentation (16:9)</PresentationFormat>
  <Paragraphs>119</Paragraphs>
  <Slides>19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Office-Design</vt:lpstr>
      <vt:lpstr>PowerPoint-Präsentation</vt:lpstr>
      <vt:lpstr>Inhaltsverzeichnis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Wege zum Glück</vt:lpstr>
      <vt:lpstr>Glücksdefinition aus anderen Kulturkreisen  - Griechenland</vt:lpstr>
      <vt:lpstr>Glücksdefinition aus anderen Kulturkreisen  - Griechenland</vt:lpstr>
      <vt:lpstr>Glücksdefinition aus anderen Kulturkreisen  - Frankreich</vt:lpstr>
      <vt:lpstr>Glücksdefinition aus anderen Kulturkreisen  - Deutschland</vt:lpstr>
      <vt:lpstr>Glücksdefinition aus anderen Kulturkreisen  - Deutschland</vt:lpstr>
      <vt:lpstr>Glücksdefinition aus anderen Kulturkreisen  - USA</vt:lpstr>
      <vt:lpstr>Glücksdefinition aus anderen Kulturkreisen  - Asien</vt:lpstr>
      <vt:lpstr>Glücksdefinition aus anderen Kulturkreisen  - Asien</vt:lpstr>
      <vt:lpstr>Glücksdefinition aus anderen Kulturkreisen  - Asien</vt:lpstr>
      <vt:lpstr>Was kann ich tun, damit es mir wirklich  schlechter geht?</vt:lpstr>
      <vt:lpstr>Was ist die Mitte?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SHG bipolar</dc:title>
  <dc:creator>Mike Gordon Karrer</dc:creator>
  <cp:lastModifiedBy>Mike Gordon Karrer</cp:lastModifiedBy>
  <cp:revision>64</cp:revision>
  <dcterms:created xsi:type="dcterms:W3CDTF">2018-08-29T05:53:11Z</dcterms:created>
  <dcterms:modified xsi:type="dcterms:W3CDTF">2020-01-26T09:04:09Z</dcterms:modified>
</cp:coreProperties>
</file>